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8" r:id="rId5"/>
    <p:sldId id="269" r:id="rId6"/>
    <p:sldId id="270" r:id="rId7"/>
    <p:sldId id="271" r:id="rId8"/>
    <p:sldId id="272" r:id="rId9"/>
    <p:sldId id="259" r:id="rId10"/>
    <p:sldId id="273" r:id="rId11"/>
    <p:sldId id="274" r:id="rId12"/>
    <p:sldId id="275" r:id="rId13"/>
    <p:sldId id="276" r:id="rId14"/>
    <p:sldId id="277" r:id="rId15"/>
    <p:sldId id="281" r:id="rId16"/>
    <p:sldId id="282" r:id="rId17"/>
    <p:sldId id="280" r:id="rId18"/>
    <p:sldId id="284" r:id="rId19"/>
    <p:sldId id="283" r:id="rId20"/>
    <p:sldId id="286" r:id="rId21"/>
    <p:sldId id="279" r:id="rId22"/>
    <p:sldId id="267" r:id="rId2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D55DCD-3786-4460-A765-4AE5437EE16D}" type="doc">
      <dgm:prSet loTypeId="urn:microsoft.com/office/officeart/2008/layout/VerticalAccentList" loCatId="list" qsTypeId="urn:microsoft.com/office/officeart/2005/8/quickstyle/simple1" qsCatId="simple" csTypeId="urn:microsoft.com/office/officeart/2005/8/colors/accent3_1" csCatId="accent3" phldr="1"/>
      <dgm:spPr/>
      <dgm:t>
        <a:bodyPr/>
        <a:lstStyle/>
        <a:p>
          <a:endParaRPr lang="en-US"/>
        </a:p>
      </dgm:t>
    </dgm:pt>
    <dgm:pt modelId="{5D80CC3D-B5C0-4873-A867-110FFFD7CA80}">
      <dgm:prSet phldrT="[Text]"/>
      <dgm:spPr/>
      <dgm:t>
        <a:bodyPr/>
        <a:lstStyle/>
        <a:p>
          <a:r>
            <a:rPr lang="en-US" dirty="0" err="1">
              <a:latin typeface="Bahnschrift Condensed" panose="020B0502040204020203" pitchFamily="34" charset="0"/>
              <a:cs typeface="Arial" panose="020B0604020202020204" pitchFamily="34" charset="0"/>
            </a:rPr>
            <a:t>Giới</a:t>
          </a:r>
          <a:r>
            <a:rPr lang="en-US" dirty="0">
              <a:latin typeface="Bahnschrift Condensed" panose="020B0502040204020203" pitchFamily="34" charset="0"/>
              <a:cs typeface="Arial" panose="020B0604020202020204" pitchFamily="34" charset="0"/>
            </a:rPr>
            <a:t> </a:t>
          </a:r>
          <a:r>
            <a:rPr lang="en-US" dirty="0" err="1">
              <a:latin typeface="Bahnschrift Condensed" panose="020B0502040204020203" pitchFamily="34" charset="0"/>
              <a:cs typeface="Arial" panose="020B0604020202020204" pitchFamily="34" charset="0"/>
            </a:rPr>
            <a:t>thiệu</a:t>
          </a:r>
          <a:r>
            <a:rPr lang="en-US" dirty="0">
              <a:latin typeface="Bahnschrift Condensed" panose="020B0502040204020203" pitchFamily="34" charset="0"/>
              <a:cs typeface="Arial" panose="020B0604020202020204" pitchFamily="34" charset="0"/>
            </a:rPr>
            <a:t> </a:t>
          </a:r>
          <a:r>
            <a:rPr lang="en-US" dirty="0" err="1">
              <a:latin typeface="Bahnschrift Condensed" panose="020B0502040204020203" pitchFamily="34" charset="0"/>
              <a:cs typeface="Arial" panose="020B0604020202020204" pitchFamily="34" charset="0"/>
            </a:rPr>
            <a:t>Khái</a:t>
          </a:r>
          <a:r>
            <a:rPr lang="en-US" dirty="0">
              <a:latin typeface="Bahnschrift Condensed" panose="020B0502040204020203" pitchFamily="34" charset="0"/>
              <a:cs typeface="Arial" panose="020B0604020202020204" pitchFamily="34" charset="0"/>
            </a:rPr>
            <a:t> </a:t>
          </a:r>
          <a:r>
            <a:rPr lang="en-US" dirty="0" err="1">
              <a:latin typeface="Bahnschrift Condensed" panose="020B0502040204020203" pitchFamily="34" charset="0"/>
              <a:cs typeface="Arial" panose="020B0604020202020204" pitchFamily="34" charset="0"/>
            </a:rPr>
            <a:t>quát</a:t>
          </a:r>
          <a:r>
            <a:rPr lang="en-US" dirty="0">
              <a:latin typeface="Bahnschrift Condensed" panose="020B0502040204020203" pitchFamily="34" charset="0"/>
              <a:cs typeface="Arial" panose="020B0604020202020204" pitchFamily="34" charset="0"/>
            </a:rPr>
            <a:t> </a:t>
          </a:r>
          <a:r>
            <a:rPr lang="en-US" dirty="0" err="1">
              <a:latin typeface="Bahnschrift Condensed" panose="020B0502040204020203" pitchFamily="34" charset="0"/>
              <a:cs typeface="Arial" panose="020B0604020202020204" pitchFamily="34" charset="0"/>
            </a:rPr>
            <a:t>về</a:t>
          </a:r>
          <a:r>
            <a:rPr lang="en-US" dirty="0">
              <a:latin typeface="Bahnschrift Condensed" panose="020B0502040204020203" pitchFamily="34" charset="0"/>
              <a:cs typeface="Arial" panose="020B0604020202020204" pitchFamily="34" charset="0"/>
            </a:rPr>
            <a:t> Halal</a:t>
          </a:r>
        </a:p>
      </dgm:t>
    </dgm:pt>
    <dgm:pt modelId="{FF32A74C-DAEA-4DBF-97BC-C4EE6487EDA9}" type="parTrans" cxnId="{80223A2B-150E-4531-9838-875B834F0CE1}">
      <dgm:prSet/>
      <dgm:spPr/>
      <dgm:t>
        <a:bodyPr/>
        <a:lstStyle/>
        <a:p>
          <a:endParaRPr lang="en-US"/>
        </a:p>
      </dgm:t>
    </dgm:pt>
    <dgm:pt modelId="{41B00E50-66AE-4272-9FC0-63A8B7244BE0}" type="sibTrans" cxnId="{80223A2B-150E-4531-9838-875B834F0CE1}">
      <dgm:prSet/>
      <dgm:spPr/>
      <dgm:t>
        <a:bodyPr/>
        <a:lstStyle/>
        <a:p>
          <a:endParaRPr lang="en-US"/>
        </a:p>
      </dgm:t>
    </dgm:pt>
    <dgm:pt modelId="{4A93F002-92E0-4E40-B503-8672D2F17374}">
      <dgm:prSet phldrT="[Text]"/>
      <dgm:spPr/>
      <dgm:t>
        <a:bodyPr/>
        <a:lstStyle/>
        <a:p>
          <a:r>
            <a:rPr lang="en-US" dirty="0" err="1">
              <a:latin typeface="Bahnschrift Condensed" panose="020B0502040204020203" pitchFamily="34" charset="0"/>
            </a:rPr>
            <a:t>Cập</a:t>
          </a:r>
          <a:r>
            <a:rPr lang="en-US" dirty="0">
              <a:latin typeface="Bahnschrift Condensed" panose="020B0502040204020203" pitchFamily="34" charset="0"/>
            </a:rPr>
            <a:t> </a:t>
          </a:r>
          <a:r>
            <a:rPr lang="en-US" dirty="0" err="1">
              <a:latin typeface="Bahnschrift Condensed" panose="020B0502040204020203" pitchFamily="34" charset="0"/>
            </a:rPr>
            <a:t>nhật</a:t>
          </a:r>
          <a:r>
            <a:rPr lang="en-US" dirty="0">
              <a:latin typeface="Bahnschrift Condensed" panose="020B0502040204020203" pitchFamily="34" charset="0"/>
            </a:rPr>
            <a:t> </a:t>
          </a:r>
          <a:r>
            <a:rPr lang="en-US" dirty="0" err="1">
              <a:latin typeface="Bahnschrift Condensed" panose="020B0502040204020203" pitchFamily="34" charset="0"/>
            </a:rPr>
            <a:t>Quy</a:t>
          </a:r>
          <a:r>
            <a:rPr lang="en-US" dirty="0">
              <a:latin typeface="Bahnschrift Condensed" panose="020B0502040204020203" pitchFamily="34" charset="0"/>
            </a:rPr>
            <a:t> </a:t>
          </a:r>
          <a:r>
            <a:rPr lang="en-US" dirty="0" err="1">
              <a:latin typeface="Bahnschrift Condensed" panose="020B0502040204020203" pitchFamily="34" charset="0"/>
            </a:rPr>
            <a:t>định</a:t>
          </a:r>
          <a:r>
            <a:rPr lang="en-US" dirty="0">
              <a:latin typeface="Bahnschrift Condensed" panose="020B0502040204020203" pitchFamily="34" charset="0"/>
            </a:rPr>
            <a:t> </a:t>
          </a:r>
          <a:r>
            <a:rPr lang="en-US" dirty="0" err="1">
              <a:latin typeface="Bahnschrift Condensed" panose="020B0502040204020203" pitchFamily="34" charset="0"/>
            </a:rPr>
            <a:t>về</a:t>
          </a:r>
          <a:r>
            <a:rPr lang="en-US" dirty="0">
              <a:latin typeface="Bahnschrift Condensed" panose="020B0502040204020203" pitchFamily="34" charset="0"/>
            </a:rPr>
            <a:t> Halal </a:t>
          </a:r>
          <a:r>
            <a:rPr lang="en-US" dirty="0" err="1">
              <a:latin typeface="Bahnschrift Condensed" panose="020B0502040204020203" pitchFamily="34" charset="0"/>
            </a:rPr>
            <a:t>của</a:t>
          </a:r>
          <a:r>
            <a:rPr lang="en-US" dirty="0">
              <a:latin typeface="Bahnschrift Condensed" panose="020B0502040204020203" pitchFamily="34" charset="0"/>
            </a:rPr>
            <a:t> </a:t>
          </a:r>
          <a:r>
            <a:rPr lang="en-US" dirty="0" err="1">
              <a:latin typeface="Bahnschrift Condensed" panose="020B0502040204020203" pitchFamily="34" charset="0"/>
            </a:rPr>
            <a:t>các</a:t>
          </a:r>
          <a:r>
            <a:rPr lang="en-US" dirty="0">
              <a:latin typeface="Bahnschrift Condensed" panose="020B0502040204020203" pitchFamily="34" charset="0"/>
            </a:rPr>
            <a:t> </a:t>
          </a:r>
          <a:r>
            <a:rPr lang="en-US" dirty="0" err="1">
              <a:latin typeface="Bahnschrift Condensed" panose="020B0502040204020203" pitchFamily="34" charset="0"/>
            </a:rPr>
            <a:t>nước</a:t>
          </a:r>
          <a:r>
            <a:rPr lang="en-US" dirty="0">
              <a:latin typeface="Bahnschrift Condensed" panose="020B0502040204020203" pitchFamily="34" charset="0"/>
            </a:rPr>
            <a:t> </a:t>
          </a:r>
        </a:p>
      </dgm:t>
    </dgm:pt>
    <dgm:pt modelId="{A52433AB-1611-4343-B924-FD325B95A31E}" type="parTrans" cxnId="{28A52998-EE60-4CDA-92BE-DEF4DEA42290}">
      <dgm:prSet/>
      <dgm:spPr/>
      <dgm:t>
        <a:bodyPr/>
        <a:lstStyle/>
        <a:p>
          <a:endParaRPr lang="en-US"/>
        </a:p>
      </dgm:t>
    </dgm:pt>
    <dgm:pt modelId="{AF844255-81EB-4E5B-90CC-EF63E90863A5}" type="sibTrans" cxnId="{28A52998-EE60-4CDA-92BE-DEF4DEA42290}">
      <dgm:prSet/>
      <dgm:spPr/>
      <dgm:t>
        <a:bodyPr/>
        <a:lstStyle/>
        <a:p>
          <a:endParaRPr lang="en-US"/>
        </a:p>
      </dgm:t>
    </dgm:pt>
    <dgm:pt modelId="{4840FDD9-6446-4824-8370-82A813E37530}">
      <dgm:prSet phldrT="[Text]"/>
      <dgm:spPr/>
      <dgm:t>
        <a:bodyPr/>
        <a:lstStyle/>
        <a:p>
          <a:r>
            <a:rPr lang="en-US" dirty="0" err="1">
              <a:latin typeface="Bahnschrift Condensed" panose="020B0502040204020203" pitchFamily="34" charset="0"/>
            </a:rPr>
            <a:t>Hướng</a:t>
          </a:r>
          <a:r>
            <a:rPr lang="en-US" dirty="0">
              <a:latin typeface="Bahnschrift Condensed" panose="020B0502040204020203" pitchFamily="34" charset="0"/>
            </a:rPr>
            <a:t> </a:t>
          </a:r>
          <a:r>
            <a:rPr lang="en-US" dirty="0" err="1">
              <a:latin typeface="Bahnschrift Condensed" panose="020B0502040204020203" pitchFamily="34" charset="0"/>
            </a:rPr>
            <a:t>dẫn</a:t>
          </a:r>
          <a:r>
            <a:rPr lang="en-US" dirty="0">
              <a:latin typeface="Bahnschrift Condensed" panose="020B0502040204020203" pitchFamily="34" charset="0"/>
            </a:rPr>
            <a:t> </a:t>
          </a:r>
          <a:r>
            <a:rPr lang="en-US" dirty="0" err="1">
              <a:latin typeface="Bahnschrift Condensed" panose="020B0502040204020203" pitchFamily="34" charset="0"/>
            </a:rPr>
            <a:t>Quy</a:t>
          </a:r>
          <a:r>
            <a:rPr lang="en-US" dirty="0">
              <a:latin typeface="Bahnschrift Condensed" panose="020B0502040204020203" pitchFamily="34" charset="0"/>
            </a:rPr>
            <a:t> </a:t>
          </a:r>
          <a:r>
            <a:rPr lang="en-US" dirty="0" err="1">
              <a:latin typeface="Bahnschrift Condensed" panose="020B0502040204020203" pitchFamily="34" charset="0"/>
            </a:rPr>
            <a:t>trình</a:t>
          </a:r>
          <a:r>
            <a:rPr lang="en-US" dirty="0">
              <a:latin typeface="Bahnschrift Condensed" panose="020B0502040204020203" pitchFamily="34" charset="0"/>
            </a:rPr>
            <a:t> </a:t>
          </a:r>
          <a:r>
            <a:rPr lang="en-US" dirty="0" err="1">
              <a:latin typeface="Bahnschrift Condensed" panose="020B0502040204020203" pitchFamily="34" charset="0"/>
            </a:rPr>
            <a:t>Chứng</a:t>
          </a:r>
          <a:r>
            <a:rPr lang="en-US" dirty="0">
              <a:latin typeface="Bahnschrift Condensed" panose="020B0502040204020203" pitchFamily="34" charset="0"/>
            </a:rPr>
            <a:t> </a:t>
          </a:r>
          <a:r>
            <a:rPr lang="en-US" dirty="0" err="1">
              <a:latin typeface="Bahnschrift Condensed" panose="020B0502040204020203" pitchFamily="34" charset="0"/>
            </a:rPr>
            <a:t>nhận</a:t>
          </a:r>
          <a:r>
            <a:rPr lang="en-US" dirty="0">
              <a:latin typeface="Bahnschrift Condensed" panose="020B0502040204020203" pitchFamily="34" charset="0"/>
            </a:rPr>
            <a:t> Halal</a:t>
          </a:r>
        </a:p>
      </dgm:t>
    </dgm:pt>
    <dgm:pt modelId="{1D57DC94-B23C-47A3-83F7-2D6881A9296A}" type="parTrans" cxnId="{410E19BE-8D08-460C-8AFA-31F8B865621C}">
      <dgm:prSet/>
      <dgm:spPr/>
      <dgm:t>
        <a:bodyPr/>
        <a:lstStyle/>
        <a:p>
          <a:endParaRPr lang="en-US"/>
        </a:p>
      </dgm:t>
    </dgm:pt>
    <dgm:pt modelId="{7A5B97C5-F5EB-4333-8784-8B5EF539D9DB}" type="sibTrans" cxnId="{410E19BE-8D08-460C-8AFA-31F8B865621C}">
      <dgm:prSet/>
      <dgm:spPr/>
      <dgm:t>
        <a:bodyPr/>
        <a:lstStyle/>
        <a:p>
          <a:endParaRPr lang="en-US"/>
        </a:p>
      </dgm:t>
    </dgm:pt>
    <dgm:pt modelId="{08EBC2AF-93C5-411A-9306-C9DD1895ECBA}">
      <dgm:prSet phldrT="[Text]"/>
      <dgm:spPr/>
      <dgm:t>
        <a:bodyPr/>
        <a:lstStyle/>
        <a:p>
          <a:r>
            <a:rPr lang="en-US" dirty="0">
              <a:latin typeface="Bahnschrift Condensed" panose="020B0502040204020203" pitchFamily="34" charset="0"/>
            </a:rPr>
            <a:t>So </a:t>
          </a:r>
          <a:r>
            <a:rPr lang="en-US" dirty="0" err="1">
              <a:latin typeface="Bahnschrift Condensed" panose="020B0502040204020203" pitchFamily="34" charset="0"/>
            </a:rPr>
            <a:t>sánh</a:t>
          </a:r>
          <a:r>
            <a:rPr lang="en-US" dirty="0">
              <a:latin typeface="Bahnschrift Condensed" panose="020B0502040204020203" pitchFamily="34" charset="0"/>
            </a:rPr>
            <a:t> </a:t>
          </a:r>
          <a:r>
            <a:rPr lang="en-US" dirty="0" err="1">
              <a:latin typeface="Bahnschrift Condensed" panose="020B0502040204020203" pitchFamily="34" charset="0"/>
            </a:rPr>
            <a:t>hệ</a:t>
          </a:r>
          <a:r>
            <a:rPr lang="en-US" dirty="0">
              <a:latin typeface="Bahnschrift Condensed" panose="020B0502040204020203" pitchFamily="34" charset="0"/>
            </a:rPr>
            <a:t> </a:t>
          </a:r>
          <a:r>
            <a:rPr lang="en-US" dirty="0" err="1">
              <a:latin typeface="Bahnschrift Condensed" panose="020B0502040204020203" pitchFamily="34" charset="0"/>
            </a:rPr>
            <a:t>thống</a:t>
          </a:r>
          <a:r>
            <a:rPr lang="en-US" dirty="0">
              <a:latin typeface="Bahnschrift Condensed" panose="020B0502040204020203" pitchFamily="34" charset="0"/>
            </a:rPr>
            <a:t> Halal </a:t>
          </a:r>
          <a:r>
            <a:rPr lang="en-US" dirty="0" err="1">
              <a:latin typeface="Bahnschrift Condensed" panose="020B0502040204020203" pitchFamily="34" charset="0"/>
            </a:rPr>
            <a:t>với</a:t>
          </a:r>
          <a:r>
            <a:rPr lang="en-US" dirty="0">
              <a:latin typeface="Bahnschrift Condensed" panose="020B0502040204020203" pitchFamily="34" charset="0"/>
            </a:rPr>
            <a:t> ISO 22000/ HACCP</a:t>
          </a:r>
        </a:p>
      </dgm:t>
    </dgm:pt>
    <dgm:pt modelId="{C5C899CF-74FD-4C7A-827D-B686C6BBA0E4}" type="parTrans" cxnId="{485153DC-DC0A-47F3-A8A3-7518CFEFF8D5}">
      <dgm:prSet/>
      <dgm:spPr/>
      <dgm:t>
        <a:bodyPr/>
        <a:lstStyle/>
        <a:p>
          <a:endParaRPr lang="en-US"/>
        </a:p>
      </dgm:t>
    </dgm:pt>
    <dgm:pt modelId="{DF4319E0-2D7E-411C-A7CA-B1A1B265F315}" type="sibTrans" cxnId="{485153DC-DC0A-47F3-A8A3-7518CFEFF8D5}">
      <dgm:prSet/>
      <dgm:spPr/>
      <dgm:t>
        <a:bodyPr/>
        <a:lstStyle/>
        <a:p>
          <a:endParaRPr lang="en-US"/>
        </a:p>
      </dgm:t>
    </dgm:pt>
    <dgm:pt modelId="{2E60623C-275C-4727-B4CD-88439D8BE188}" type="pres">
      <dgm:prSet presAssocID="{F0D55DCD-3786-4460-A765-4AE5437EE16D}" presName="Name0" presStyleCnt="0">
        <dgm:presLayoutVars>
          <dgm:chMax/>
          <dgm:chPref/>
          <dgm:dir/>
        </dgm:presLayoutVars>
      </dgm:prSet>
      <dgm:spPr/>
    </dgm:pt>
    <dgm:pt modelId="{ED180B61-FD84-48A7-A8FA-C7B788F641EA}" type="pres">
      <dgm:prSet presAssocID="{5D80CC3D-B5C0-4873-A867-110FFFD7CA80}" presName="parenttextcomposite" presStyleCnt="0"/>
      <dgm:spPr/>
    </dgm:pt>
    <dgm:pt modelId="{28BAE0CD-99DE-48C9-B43B-994151894BC9}" type="pres">
      <dgm:prSet presAssocID="{5D80CC3D-B5C0-4873-A867-110FFFD7CA80}" presName="parenttext" presStyleLbl="revTx" presStyleIdx="0" presStyleCnt="4">
        <dgm:presLayoutVars>
          <dgm:chMax/>
          <dgm:chPref val="2"/>
          <dgm:bulletEnabled val="1"/>
        </dgm:presLayoutVars>
      </dgm:prSet>
      <dgm:spPr/>
    </dgm:pt>
    <dgm:pt modelId="{7FEA4853-802C-423B-90CF-2F751CD39FA5}" type="pres">
      <dgm:prSet presAssocID="{5D80CC3D-B5C0-4873-A867-110FFFD7CA80}" presName="parallelogramComposite" presStyleCnt="0"/>
      <dgm:spPr/>
    </dgm:pt>
    <dgm:pt modelId="{86D578D9-3129-43D5-9560-0E9CF783DC26}" type="pres">
      <dgm:prSet presAssocID="{5D80CC3D-B5C0-4873-A867-110FFFD7CA80}" presName="parallelogram1" presStyleLbl="alignNode1" presStyleIdx="0" presStyleCnt="28"/>
      <dgm:spPr/>
    </dgm:pt>
    <dgm:pt modelId="{F258E3C1-F0DB-4481-A945-0BFFFC1C1C77}" type="pres">
      <dgm:prSet presAssocID="{5D80CC3D-B5C0-4873-A867-110FFFD7CA80}" presName="parallelogram2" presStyleLbl="alignNode1" presStyleIdx="1" presStyleCnt="28"/>
      <dgm:spPr/>
    </dgm:pt>
    <dgm:pt modelId="{603FDB9E-2E53-4409-864A-FD27B502DD45}" type="pres">
      <dgm:prSet presAssocID="{5D80CC3D-B5C0-4873-A867-110FFFD7CA80}" presName="parallelogram3" presStyleLbl="alignNode1" presStyleIdx="2" presStyleCnt="28"/>
      <dgm:spPr/>
    </dgm:pt>
    <dgm:pt modelId="{2CC6A7D3-7C02-4C47-A050-1242DCEE140D}" type="pres">
      <dgm:prSet presAssocID="{5D80CC3D-B5C0-4873-A867-110FFFD7CA80}" presName="parallelogram4" presStyleLbl="alignNode1" presStyleIdx="3" presStyleCnt="28"/>
      <dgm:spPr/>
    </dgm:pt>
    <dgm:pt modelId="{568BA4D4-C3F5-4003-BC4D-95167316C42E}" type="pres">
      <dgm:prSet presAssocID="{5D80CC3D-B5C0-4873-A867-110FFFD7CA80}" presName="parallelogram5" presStyleLbl="alignNode1" presStyleIdx="4" presStyleCnt="28"/>
      <dgm:spPr/>
    </dgm:pt>
    <dgm:pt modelId="{CDFBA8BC-86BE-4F50-BB26-3FC08C830602}" type="pres">
      <dgm:prSet presAssocID="{5D80CC3D-B5C0-4873-A867-110FFFD7CA80}" presName="parallelogram6" presStyleLbl="alignNode1" presStyleIdx="5" presStyleCnt="28"/>
      <dgm:spPr/>
    </dgm:pt>
    <dgm:pt modelId="{D5D20C6E-A167-43EE-9D3A-DB9E124A8B7B}" type="pres">
      <dgm:prSet presAssocID="{5D80CC3D-B5C0-4873-A867-110FFFD7CA80}" presName="parallelogram7" presStyleLbl="alignNode1" presStyleIdx="6" presStyleCnt="28"/>
      <dgm:spPr/>
    </dgm:pt>
    <dgm:pt modelId="{8185AE46-1A62-4A01-8B22-FF342B27AE56}" type="pres">
      <dgm:prSet presAssocID="{41B00E50-66AE-4272-9FC0-63A8B7244BE0}" presName="sibTrans" presStyleCnt="0"/>
      <dgm:spPr/>
    </dgm:pt>
    <dgm:pt modelId="{A22BDA25-AC99-4EF2-A78D-F47DD1225593}" type="pres">
      <dgm:prSet presAssocID="{4A93F002-92E0-4E40-B503-8672D2F17374}" presName="parenttextcomposite" presStyleCnt="0"/>
      <dgm:spPr/>
    </dgm:pt>
    <dgm:pt modelId="{296D6AA4-5137-4632-9166-2B289E11049A}" type="pres">
      <dgm:prSet presAssocID="{4A93F002-92E0-4E40-B503-8672D2F17374}" presName="parenttext" presStyleLbl="revTx" presStyleIdx="1" presStyleCnt="4">
        <dgm:presLayoutVars>
          <dgm:chMax/>
          <dgm:chPref val="2"/>
          <dgm:bulletEnabled val="1"/>
        </dgm:presLayoutVars>
      </dgm:prSet>
      <dgm:spPr/>
    </dgm:pt>
    <dgm:pt modelId="{392BEE29-E4AE-49B8-A9F8-09802EF08167}" type="pres">
      <dgm:prSet presAssocID="{4A93F002-92E0-4E40-B503-8672D2F17374}" presName="parallelogramComposite" presStyleCnt="0"/>
      <dgm:spPr/>
    </dgm:pt>
    <dgm:pt modelId="{C785A93C-F640-451E-AE88-E86988149F28}" type="pres">
      <dgm:prSet presAssocID="{4A93F002-92E0-4E40-B503-8672D2F17374}" presName="parallelogram1" presStyleLbl="alignNode1" presStyleIdx="7" presStyleCnt="28"/>
      <dgm:spPr/>
    </dgm:pt>
    <dgm:pt modelId="{3C9E1DE0-1DEC-4CE1-B70D-CA13E2D4405D}" type="pres">
      <dgm:prSet presAssocID="{4A93F002-92E0-4E40-B503-8672D2F17374}" presName="parallelogram2" presStyleLbl="alignNode1" presStyleIdx="8" presStyleCnt="28"/>
      <dgm:spPr/>
    </dgm:pt>
    <dgm:pt modelId="{3CBA0CC8-4557-4229-9ADB-66ACC56EB612}" type="pres">
      <dgm:prSet presAssocID="{4A93F002-92E0-4E40-B503-8672D2F17374}" presName="parallelogram3" presStyleLbl="alignNode1" presStyleIdx="9" presStyleCnt="28"/>
      <dgm:spPr/>
    </dgm:pt>
    <dgm:pt modelId="{E06F2B8D-1912-4D8E-B10C-6DAE82477AE2}" type="pres">
      <dgm:prSet presAssocID="{4A93F002-92E0-4E40-B503-8672D2F17374}" presName="parallelogram4" presStyleLbl="alignNode1" presStyleIdx="10" presStyleCnt="28"/>
      <dgm:spPr/>
    </dgm:pt>
    <dgm:pt modelId="{B296F036-4EC4-4F13-996C-25D47C86EC90}" type="pres">
      <dgm:prSet presAssocID="{4A93F002-92E0-4E40-B503-8672D2F17374}" presName="parallelogram5" presStyleLbl="alignNode1" presStyleIdx="11" presStyleCnt="28"/>
      <dgm:spPr/>
    </dgm:pt>
    <dgm:pt modelId="{F8585DCA-B79B-4B14-B529-3B5A44A09CB5}" type="pres">
      <dgm:prSet presAssocID="{4A93F002-92E0-4E40-B503-8672D2F17374}" presName="parallelogram6" presStyleLbl="alignNode1" presStyleIdx="12" presStyleCnt="28"/>
      <dgm:spPr/>
    </dgm:pt>
    <dgm:pt modelId="{69CF6EC2-EE5F-4707-9B6B-8D74685B67AB}" type="pres">
      <dgm:prSet presAssocID="{4A93F002-92E0-4E40-B503-8672D2F17374}" presName="parallelogram7" presStyleLbl="alignNode1" presStyleIdx="13" presStyleCnt="28"/>
      <dgm:spPr/>
    </dgm:pt>
    <dgm:pt modelId="{B4222CC1-8ADD-4A68-B458-177F27CF8431}" type="pres">
      <dgm:prSet presAssocID="{AF844255-81EB-4E5B-90CC-EF63E90863A5}" presName="sibTrans" presStyleCnt="0"/>
      <dgm:spPr/>
    </dgm:pt>
    <dgm:pt modelId="{5765316F-AD2E-4000-A523-A7B0E212D372}" type="pres">
      <dgm:prSet presAssocID="{4840FDD9-6446-4824-8370-82A813E37530}" presName="parenttextcomposite" presStyleCnt="0"/>
      <dgm:spPr/>
    </dgm:pt>
    <dgm:pt modelId="{F181B452-88D2-4D2E-BAE3-994C6C7BDA8A}" type="pres">
      <dgm:prSet presAssocID="{4840FDD9-6446-4824-8370-82A813E37530}" presName="parenttext" presStyleLbl="revTx" presStyleIdx="2" presStyleCnt="4">
        <dgm:presLayoutVars>
          <dgm:chMax/>
          <dgm:chPref val="2"/>
          <dgm:bulletEnabled val="1"/>
        </dgm:presLayoutVars>
      </dgm:prSet>
      <dgm:spPr/>
    </dgm:pt>
    <dgm:pt modelId="{CFDE84AE-5F42-4A64-A18B-B9519AF53980}" type="pres">
      <dgm:prSet presAssocID="{4840FDD9-6446-4824-8370-82A813E37530}" presName="parallelogramComposite" presStyleCnt="0"/>
      <dgm:spPr/>
    </dgm:pt>
    <dgm:pt modelId="{DCA91FB6-E3D1-47D2-853B-289C06F57796}" type="pres">
      <dgm:prSet presAssocID="{4840FDD9-6446-4824-8370-82A813E37530}" presName="parallelogram1" presStyleLbl="alignNode1" presStyleIdx="14" presStyleCnt="28"/>
      <dgm:spPr/>
    </dgm:pt>
    <dgm:pt modelId="{1449A9FC-936B-467E-9DCA-F7EB7FF5230B}" type="pres">
      <dgm:prSet presAssocID="{4840FDD9-6446-4824-8370-82A813E37530}" presName="parallelogram2" presStyleLbl="alignNode1" presStyleIdx="15" presStyleCnt="28"/>
      <dgm:spPr/>
    </dgm:pt>
    <dgm:pt modelId="{33F2900C-8998-4BF7-85E8-1E7304C094DE}" type="pres">
      <dgm:prSet presAssocID="{4840FDD9-6446-4824-8370-82A813E37530}" presName="parallelogram3" presStyleLbl="alignNode1" presStyleIdx="16" presStyleCnt="28"/>
      <dgm:spPr/>
    </dgm:pt>
    <dgm:pt modelId="{FF352033-ACC2-4A30-A93F-63CC1F472B98}" type="pres">
      <dgm:prSet presAssocID="{4840FDD9-6446-4824-8370-82A813E37530}" presName="parallelogram4" presStyleLbl="alignNode1" presStyleIdx="17" presStyleCnt="28"/>
      <dgm:spPr/>
    </dgm:pt>
    <dgm:pt modelId="{D9F7B0AC-6E9B-4D77-B985-11F1D6378C08}" type="pres">
      <dgm:prSet presAssocID="{4840FDD9-6446-4824-8370-82A813E37530}" presName="parallelogram5" presStyleLbl="alignNode1" presStyleIdx="18" presStyleCnt="28"/>
      <dgm:spPr/>
    </dgm:pt>
    <dgm:pt modelId="{9F2ED82B-E935-48B9-B5A6-C3FE49DE698D}" type="pres">
      <dgm:prSet presAssocID="{4840FDD9-6446-4824-8370-82A813E37530}" presName="parallelogram6" presStyleLbl="alignNode1" presStyleIdx="19" presStyleCnt="28"/>
      <dgm:spPr/>
    </dgm:pt>
    <dgm:pt modelId="{CDEE6965-A8D9-4775-915A-D70C65F04ED6}" type="pres">
      <dgm:prSet presAssocID="{4840FDD9-6446-4824-8370-82A813E37530}" presName="parallelogram7" presStyleLbl="alignNode1" presStyleIdx="20" presStyleCnt="28"/>
      <dgm:spPr/>
    </dgm:pt>
    <dgm:pt modelId="{E86D2A0F-ECC5-4C98-BA10-19ACDBEFD5B0}" type="pres">
      <dgm:prSet presAssocID="{7A5B97C5-F5EB-4333-8784-8B5EF539D9DB}" presName="sibTrans" presStyleCnt="0"/>
      <dgm:spPr/>
    </dgm:pt>
    <dgm:pt modelId="{A7877C7F-F76A-43FC-B101-CBD76CC98027}" type="pres">
      <dgm:prSet presAssocID="{08EBC2AF-93C5-411A-9306-C9DD1895ECBA}" presName="parenttextcomposite" presStyleCnt="0"/>
      <dgm:spPr/>
    </dgm:pt>
    <dgm:pt modelId="{95083806-BCA2-4427-8B9C-74871FB3FDAD}" type="pres">
      <dgm:prSet presAssocID="{08EBC2AF-93C5-411A-9306-C9DD1895ECBA}" presName="parenttext" presStyleLbl="revTx" presStyleIdx="3" presStyleCnt="4">
        <dgm:presLayoutVars>
          <dgm:chMax/>
          <dgm:chPref val="2"/>
          <dgm:bulletEnabled val="1"/>
        </dgm:presLayoutVars>
      </dgm:prSet>
      <dgm:spPr/>
    </dgm:pt>
    <dgm:pt modelId="{5904E22C-BB7C-4CD4-97CA-386857D0DDBD}" type="pres">
      <dgm:prSet presAssocID="{08EBC2AF-93C5-411A-9306-C9DD1895ECBA}" presName="parallelogramComposite" presStyleCnt="0"/>
      <dgm:spPr/>
    </dgm:pt>
    <dgm:pt modelId="{79FAA116-4A20-403D-A5F2-0B1330A7FA2C}" type="pres">
      <dgm:prSet presAssocID="{08EBC2AF-93C5-411A-9306-C9DD1895ECBA}" presName="parallelogram1" presStyleLbl="alignNode1" presStyleIdx="21" presStyleCnt="28"/>
      <dgm:spPr/>
    </dgm:pt>
    <dgm:pt modelId="{B333784A-93B4-4BB5-AA23-073EBFD1C036}" type="pres">
      <dgm:prSet presAssocID="{08EBC2AF-93C5-411A-9306-C9DD1895ECBA}" presName="parallelogram2" presStyleLbl="alignNode1" presStyleIdx="22" presStyleCnt="28"/>
      <dgm:spPr/>
    </dgm:pt>
    <dgm:pt modelId="{D7CD9CD0-1F9F-48A7-9EBA-153C0A5486EC}" type="pres">
      <dgm:prSet presAssocID="{08EBC2AF-93C5-411A-9306-C9DD1895ECBA}" presName="parallelogram3" presStyleLbl="alignNode1" presStyleIdx="23" presStyleCnt="28"/>
      <dgm:spPr/>
    </dgm:pt>
    <dgm:pt modelId="{E271BFF9-853E-419B-B662-02BDAEF280DD}" type="pres">
      <dgm:prSet presAssocID="{08EBC2AF-93C5-411A-9306-C9DD1895ECBA}" presName="parallelogram4" presStyleLbl="alignNode1" presStyleIdx="24" presStyleCnt="28"/>
      <dgm:spPr/>
    </dgm:pt>
    <dgm:pt modelId="{26F249DC-9E3C-4EDD-ABFD-F6B85F29346E}" type="pres">
      <dgm:prSet presAssocID="{08EBC2AF-93C5-411A-9306-C9DD1895ECBA}" presName="parallelogram5" presStyleLbl="alignNode1" presStyleIdx="25" presStyleCnt="28"/>
      <dgm:spPr/>
    </dgm:pt>
    <dgm:pt modelId="{133E35FA-A3E4-4CE7-ABFF-179DF02A4DAB}" type="pres">
      <dgm:prSet presAssocID="{08EBC2AF-93C5-411A-9306-C9DD1895ECBA}" presName="parallelogram6" presStyleLbl="alignNode1" presStyleIdx="26" presStyleCnt="28"/>
      <dgm:spPr/>
    </dgm:pt>
    <dgm:pt modelId="{8583AF7D-0CDC-48D1-8EC0-1DB6A6D76B98}" type="pres">
      <dgm:prSet presAssocID="{08EBC2AF-93C5-411A-9306-C9DD1895ECBA}" presName="parallelogram7" presStyleLbl="alignNode1" presStyleIdx="27" presStyleCnt="28"/>
      <dgm:spPr/>
    </dgm:pt>
  </dgm:ptLst>
  <dgm:cxnLst>
    <dgm:cxn modelId="{E597AA07-9E2B-4D6F-B753-877A28DAF0EE}" type="presOf" srcId="{5D80CC3D-B5C0-4873-A867-110FFFD7CA80}" destId="{28BAE0CD-99DE-48C9-B43B-994151894BC9}" srcOrd="0" destOrd="0" presId="urn:microsoft.com/office/officeart/2008/layout/VerticalAccentList"/>
    <dgm:cxn modelId="{80223A2B-150E-4531-9838-875B834F0CE1}" srcId="{F0D55DCD-3786-4460-A765-4AE5437EE16D}" destId="{5D80CC3D-B5C0-4873-A867-110FFFD7CA80}" srcOrd="0" destOrd="0" parTransId="{FF32A74C-DAEA-4DBF-97BC-C4EE6487EDA9}" sibTransId="{41B00E50-66AE-4272-9FC0-63A8B7244BE0}"/>
    <dgm:cxn modelId="{502BCC96-4572-48E3-AA38-0979B781FDF9}" type="presOf" srcId="{08EBC2AF-93C5-411A-9306-C9DD1895ECBA}" destId="{95083806-BCA2-4427-8B9C-74871FB3FDAD}" srcOrd="0" destOrd="0" presId="urn:microsoft.com/office/officeart/2008/layout/VerticalAccentList"/>
    <dgm:cxn modelId="{28A52998-EE60-4CDA-92BE-DEF4DEA42290}" srcId="{F0D55DCD-3786-4460-A765-4AE5437EE16D}" destId="{4A93F002-92E0-4E40-B503-8672D2F17374}" srcOrd="1" destOrd="0" parTransId="{A52433AB-1611-4343-B924-FD325B95A31E}" sibTransId="{AF844255-81EB-4E5B-90CC-EF63E90863A5}"/>
    <dgm:cxn modelId="{FDB7E9B6-49EB-43BB-8E43-8418D6E130BC}" type="presOf" srcId="{4840FDD9-6446-4824-8370-82A813E37530}" destId="{F181B452-88D2-4D2E-BAE3-994C6C7BDA8A}" srcOrd="0" destOrd="0" presId="urn:microsoft.com/office/officeart/2008/layout/VerticalAccentList"/>
    <dgm:cxn modelId="{410E19BE-8D08-460C-8AFA-31F8B865621C}" srcId="{F0D55DCD-3786-4460-A765-4AE5437EE16D}" destId="{4840FDD9-6446-4824-8370-82A813E37530}" srcOrd="2" destOrd="0" parTransId="{1D57DC94-B23C-47A3-83F7-2D6881A9296A}" sibTransId="{7A5B97C5-F5EB-4333-8784-8B5EF539D9DB}"/>
    <dgm:cxn modelId="{28490AC0-8835-47CD-AA9B-8B3E4C6B8264}" type="presOf" srcId="{F0D55DCD-3786-4460-A765-4AE5437EE16D}" destId="{2E60623C-275C-4727-B4CD-88439D8BE188}" srcOrd="0" destOrd="0" presId="urn:microsoft.com/office/officeart/2008/layout/VerticalAccentList"/>
    <dgm:cxn modelId="{485153DC-DC0A-47F3-A8A3-7518CFEFF8D5}" srcId="{F0D55DCD-3786-4460-A765-4AE5437EE16D}" destId="{08EBC2AF-93C5-411A-9306-C9DD1895ECBA}" srcOrd="3" destOrd="0" parTransId="{C5C899CF-74FD-4C7A-827D-B686C6BBA0E4}" sibTransId="{DF4319E0-2D7E-411C-A7CA-B1A1B265F315}"/>
    <dgm:cxn modelId="{6B865DF0-C381-46D1-A381-A6FF07C1A4CA}" type="presOf" srcId="{4A93F002-92E0-4E40-B503-8672D2F17374}" destId="{296D6AA4-5137-4632-9166-2B289E11049A}" srcOrd="0" destOrd="0" presId="urn:microsoft.com/office/officeart/2008/layout/VerticalAccentList"/>
    <dgm:cxn modelId="{80520398-DF15-4A49-BE63-54508AFE8DAB}" type="presParOf" srcId="{2E60623C-275C-4727-B4CD-88439D8BE188}" destId="{ED180B61-FD84-48A7-A8FA-C7B788F641EA}" srcOrd="0" destOrd="0" presId="urn:microsoft.com/office/officeart/2008/layout/VerticalAccentList"/>
    <dgm:cxn modelId="{0A1B08E3-F667-4C47-A337-2B0AD59F691E}" type="presParOf" srcId="{ED180B61-FD84-48A7-A8FA-C7B788F641EA}" destId="{28BAE0CD-99DE-48C9-B43B-994151894BC9}" srcOrd="0" destOrd="0" presId="urn:microsoft.com/office/officeart/2008/layout/VerticalAccentList"/>
    <dgm:cxn modelId="{507E79AA-6FEE-4CB8-B4F7-3CEBCE78E99C}" type="presParOf" srcId="{2E60623C-275C-4727-B4CD-88439D8BE188}" destId="{7FEA4853-802C-423B-90CF-2F751CD39FA5}" srcOrd="1" destOrd="0" presId="urn:microsoft.com/office/officeart/2008/layout/VerticalAccentList"/>
    <dgm:cxn modelId="{AE089AC4-4B2A-4DE6-841E-E1EB6D6D8485}" type="presParOf" srcId="{7FEA4853-802C-423B-90CF-2F751CD39FA5}" destId="{86D578D9-3129-43D5-9560-0E9CF783DC26}" srcOrd="0" destOrd="0" presId="urn:microsoft.com/office/officeart/2008/layout/VerticalAccentList"/>
    <dgm:cxn modelId="{60A186ED-8782-4291-9AF4-5A06D0009A78}" type="presParOf" srcId="{7FEA4853-802C-423B-90CF-2F751CD39FA5}" destId="{F258E3C1-F0DB-4481-A945-0BFFFC1C1C77}" srcOrd="1" destOrd="0" presId="urn:microsoft.com/office/officeart/2008/layout/VerticalAccentList"/>
    <dgm:cxn modelId="{6BD58408-70EE-4CAB-87FD-971B65C80533}" type="presParOf" srcId="{7FEA4853-802C-423B-90CF-2F751CD39FA5}" destId="{603FDB9E-2E53-4409-864A-FD27B502DD45}" srcOrd="2" destOrd="0" presId="urn:microsoft.com/office/officeart/2008/layout/VerticalAccentList"/>
    <dgm:cxn modelId="{FEDDA000-5DE6-417A-8420-F29D2DC69396}" type="presParOf" srcId="{7FEA4853-802C-423B-90CF-2F751CD39FA5}" destId="{2CC6A7D3-7C02-4C47-A050-1242DCEE140D}" srcOrd="3" destOrd="0" presId="urn:microsoft.com/office/officeart/2008/layout/VerticalAccentList"/>
    <dgm:cxn modelId="{AB5D54B6-896A-4B7F-893B-529AB0CF38D7}" type="presParOf" srcId="{7FEA4853-802C-423B-90CF-2F751CD39FA5}" destId="{568BA4D4-C3F5-4003-BC4D-95167316C42E}" srcOrd="4" destOrd="0" presId="urn:microsoft.com/office/officeart/2008/layout/VerticalAccentList"/>
    <dgm:cxn modelId="{6EF3A6A6-7015-427F-A296-B91F3850E537}" type="presParOf" srcId="{7FEA4853-802C-423B-90CF-2F751CD39FA5}" destId="{CDFBA8BC-86BE-4F50-BB26-3FC08C830602}" srcOrd="5" destOrd="0" presId="urn:microsoft.com/office/officeart/2008/layout/VerticalAccentList"/>
    <dgm:cxn modelId="{A477671A-2D4E-4F60-B263-44ADC9165B1D}" type="presParOf" srcId="{7FEA4853-802C-423B-90CF-2F751CD39FA5}" destId="{D5D20C6E-A167-43EE-9D3A-DB9E124A8B7B}" srcOrd="6" destOrd="0" presId="urn:microsoft.com/office/officeart/2008/layout/VerticalAccentList"/>
    <dgm:cxn modelId="{9BF0D036-58FD-414B-A1E2-34F78E40C867}" type="presParOf" srcId="{2E60623C-275C-4727-B4CD-88439D8BE188}" destId="{8185AE46-1A62-4A01-8B22-FF342B27AE56}" srcOrd="2" destOrd="0" presId="urn:microsoft.com/office/officeart/2008/layout/VerticalAccentList"/>
    <dgm:cxn modelId="{430DBB6F-967B-4179-948F-A468E80E1D04}" type="presParOf" srcId="{2E60623C-275C-4727-B4CD-88439D8BE188}" destId="{A22BDA25-AC99-4EF2-A78D-F47DD1225593}" srcOrd="3" destOrd="0" presId="urn:microsoft.com/office/officeart/2008/layout/VerticalAccentList"/>
    <dgm:cxn modelId="{71BE2B28-B2EB-4E78-95DF-18FB0190BDB3}" type="presParOf" srcId="{A22BDA25-AC99-4EF2-A78D-F47DD1225593}" destId="{296D6AA4-5137-4632-9166-2B289E11049A}" srcOrd="0" destOrd="0" presId="urn:microsoft.com/office/officeart/2008/layout/VerticalAccentList"/>
    <dgm:cxn modelId="{2E1065FB-FF08-4820-8BA0-275F336A1E54}" type="presParOf" srcId="{2E60623C-275C-4727-B4CD-88439D8BE188}" destId="{392BEE29-E4AE-49B8-A9F8-09802EF08167}" srcOrd="4" destOrd="0" presId="urn:microsoft.com/office/officeart/2008/layout/VerticalAccentList"/>
    <dgm:cxn modelId="{AEA72503-D3FF-4521-83DD-0FB56E91AE88}" type="presParOf" srcId="{392BEE29-E4AE-49B8-A9F8-09802EF08167}" destId="{C785A93C-F640-451E-AE88-E86988149F28}" srcOrd="0" destOrd="0" presId="urn:microsoft.com/office/officeart/2008/layout/VerticalAccentList"/>
    <dgm:cxn modelId="{13E7D046-CA60-4084-8469-F8D967487059}" type="presParOf" srcId="{392BEE29-E4AE-49B8-A9F8-09802EF08167}" destId="{3C9E1DE0-1DEC-4CE1-B70D-CA13E2D4405D}" srcOrd="1" destOrd="0" presId="urn:microsoft.com/office/officeart/2008/layout/VerticalAccentList"/>
    <dgm:cxn modelId="{BB0C9BF9-037E-443D-A529-AB6EF267B60B}" type="presParOf" srcId="{392BEE29-E4AE-49B8-A9F8-09802EF08167}" destId="{3CBA0CC8-4557-4229-9ADB-66ACC56EB612}" srcOrd="2" destOrd="0" presId="urn:microsoft.com/office/officeart/2008/layout/VerticalAccentList"/>
    <dgm:cxn modelId="{0EC48178-3161-4DAA-8289-8651FA08F727}" type="presParOf" srcId="{392BEE29-E4AE-49B8-A9F8-09802EF08167}" destId="{E06F2B8D-1912-4D8E-B10C-6DAE82477AE2}" srcOrd="3" destOrd="0" presId="urn:microsoft.com/office/officeart/2008/layout/VerticalAccentList"/>
    <dgm:cxn modelId="{3A2284A2-D89F-45A5-A610-608FAB02DF2D}" type="presParOf" srcId="{392BEE29-E4AE-49B8-A9F8-09802EF08167}" destId="{B296F036-4EC4-4F13-996C-25D47C86EC90}" srcOrd="4" destOrd="0" presId="urn:microsoft.com/office/officeart/2008/layout/VerticalAccentList"/>
    <dgm:cxn modelId="{029BE8A0-BCF7-4C49-8C59-EFEC356BBC3D}" type="presParOf" srcId="{392BEE29-E4AE-49B8-A9F8-09802EF08167}" destId="{F8585DCA-B79B-4B14-B529-3B5A44A09CB5}" srcOrd="5" destOrd="0" presId="urn:microsoft.com/office/officeart/2008/layout/VerticalAccentList"/>
    <dgm:cxn modelId="{4181D517-2319-4803-ACEC-1052D30A5C8D}" type="presParOf" srcId="{392BEE29-E4AE-49B8-A9F8-09802EF08167}" destId="{69CF6EC2-EE5F-4707-9B6B-8D74685B67AB}" srcOrd="6" destOrd="0" presId="urn:microsoft.com/office/officeart/2008/layout/VerticalAccentList"/>
    <dgm:cxn modelId="{489EAAF5-3F80-4EF9-8EA9-5325A96B1112}" type="presParOf" srcId="{2E60623C-275C-4727-B4CD-88439D8BE188}" destId="{B4222CC1-8ADD-4A68-B458-177F27CF8431}" srcOrd="5" destOrd="0" presId="urn:microsoft.com/office/officeart/2008/layout/VerticalAccentList"/>
    <dgm:cxn modelId="{A37AAB57-9346-4D6A-A3A7-F75269B6D6F2}" type="presParOf" srcId="{2E60623C-275C-4727-B4CD-88439D8BE188}" destId="{5765316F-AD2E-4000-A523-A7B0E212D372}" srcOrd="6" destOrd="0" presId="urn:microsoft.com/office/officeart/2008/layout/VerticalAccentList"/>
    <dgm:cxn modelId="{93115B4E-D124-447F-9DD1-7C0939BDB5E4}" type="presParOf" srcId="{5765316F-AD2E-4000-A523-A7B0E212D372}" destId="{F181B452-88D2-4D2E-BAE3-994C6C7BDA8A}" srcOrd="0" destOrd="0" presId="urn:microsoft.com/office/officeart/2008/layout/VerticalAccentList"/>
    <dgm:cxn modelId="{E8634767-7F65-40E2-BE91-758A88A0BEDC}" type="presParOf" srcId="{2E60623C-275C-4727-B4CD-88439D8BE188}" destId="{CFDE84AE-5F42-4A64-A18B-B9519AF53980}" srcOrd="7" destOrd="0" presId="urn:microsoft.com/office/officeart/2008/layout/VerticalAccentList"/>
    <dgm:cxn modelId="{66549B20-02BD-4713-B74E-A9AB99D273FD}" type="presParOf" srcId="{CFDE84AE-5F42-4A64-A18B-B9519AF53980}" destId="{DCA91FB6-E3D1-47D2-853B-289C06F57796}" srcOrd="0" destOrd="0" presId="urn:microsoft.com/office/officeart/2008/layout/VerticalAccentList"/>
    <dgm:cxn modelId="{418DDCFA-ECD5-434E-81D7-947EA3843206}" type="presParOf" srcId="{CFDE84AE-5F42-4A64-A18B-B9519AF53980}" destId="{1449A9FC-936B-467E-9DCA-F7EB7FF5230B}" srcOrd="1" destOrd="0" presId="urn:microsoft.com/office/officeart/2008/layout/VerticalAccentList"/>
    <dgm:cxn modelId="{D6C4C200-880C-496B-B00F-CA8118DCD841}" type="presParOf" srcId="{CFDE84AE-5F42-4A64-A18B-B9519AF53980}" destId="{33F2900C-8998-4BF7-85E8-1E7304C094DE}" srcOrd="2" destOrd="0" presId="urn:microsoft.com/office/officeart/2008/layout/VerticalAccentList"/>
    <dgm:cxn modelId="{DDEAEF3F-08B3-44C5-834B-F0367162DFC9}" type="presParOf" srcId="{CFDE84AE-5F42-4A64-A18B-B9519AF53980}" destId="{FF352033-ACC2-4A30-A93F-63CC1F472B98}" srcOrd="3" destOrd="0" presId="urn:microsoft.com/office/officeart/2008/layout/VerticalAccentList"/>
    <dgm:cxn modelId="{A67D04B2-DD24-4CAB-A983-F0175B5E6F53}" type="presParOf" srcId="{CFDE84AE-5F42-4A64-A18B-B9519AF53980}" destId="{D9F7B0AC-6E9B-4D77-B985-11F1D6378C08}" srcOrd="4" destOrd="0" presId="urn:microsoft.com/office/officeart/2008/layout/VerticalAccentList"/>
    <dgm:cxn modelId="{9F68284B-EF11-4D3C-B550-E4C5288BA8A0}" type="presParOf" srcId="{CFDE84AE-5F42-4A64-A18B-B9519AF53980}" destId="{9F2ED82B-E935-48B9-B5A6-C3FE49DE698D}" srcOrd="5" destOrd="0" presId="urn:microsoft.com/office/officeart/2008/layout/VerticalAccentList"/>
    <dgm:cxn modelId="{EA3A8F9C-DEDB-42B4-B047-D4AC0F79675E}" type="presParOf" srcId="{CFDE84AE-5F42-4A64-A18B-B9519AF53980}" destId="{CDEE6965-A8D9-4775-915A-D70C65F04ED6}" srcOrd="6" destOrd="0" presId="urn:microsoft.com/office/officeart/2008/layout/VerticalAccentList"/>
    <dgm:cxn modelId="{9CA54E6F-9E97-4AFF-ACAC-3C4F52606A12}" type="presParOf" srcId="{2E60623C-275C-4727-B4CD-88439D8BE188}" destId="{E86D2A0F-ECC5-4C98-BA10-19ACDBEFD5B0}" srcOrd="8" destOrd="0" presId="urn:microsoft.com/office/officeart/2008/layout/VerticalAccentList"/>
    <dgm:cxn modelId="{E865C39B-9B0B-4104-B5DB-288342EEBD33}" type="presParOf" srcId="{2E60623C-275C-4727-B4CD-88439D8BE188}" destId="{A7877C7F-F76A-43FC-B101-CBD76CC98027}" srcOrd="9" destOrd="0" presId="urn:microsoft.com/office/officeart/2008/layout/VerticalAccentList"/>
    <dgm:cxn modelId="{D4FE65A3-5EC6-4F61-8FBD-8545C208DA82}" type="presParOf" srcId="{A7877C7F-F76A-43FC-B101-CBD76CC98027}" destId="{95083806-BCA2-4427-8B9C-74871FB3FDAD}" srcOrd="0" destOrd="0" presId="urn:microsoft.com/office/officeart/2008/layout/VerticalAccentList"/>
    <dgm:cxn modelId="{D5B49365-9F27-47E3-8BC1-734EC826C207}" type="presParOf" srcId="{2E60623C-275C-4727-B4CD-88439D8BE188}" destId="{5904E22C-BB7C-4CD4-97CA-386857D0DDBD}" srcOrd="10" destOrd="0" presId="urn:microsoft.com/office/officeart/2008/layout/VerticalAccentList"/>
    <dgm:cxn modelId="{0BC7E803-B809-467F-BF32-5F69F7DD7B75}" type="presParOf" srcId="{5904E22C-BB7C-4CD4-97CA-386857D0DDBD}" destId="{79FAA116-4A20-403D-A5F2-0B1330A7FA2C}" srcOrd="0" destOrd="0" presId="urn:microsoft.com/office/officeart/2008/layout/VerticalAccentList"/>
    <dgm:cxn modelId="{9284CDF7-4981-42F5-937B-D9D9BCEF0821}" type="presParOf" srcId="{5904E22C-BB7C-4CD4-97CA-386857D0DDBD}" destId="{B333784A-93B4-4BB5-AA23-073EBFD1C036}" srcOrd="1" destOrd="0" presId="urn:microsoft.com/office/officeart/2008/layout/VerticalAccentList"/>
    <dgm:cxn modelId="{641E850B-5C4B-4D02-9682-EF4BE85F225C}" type="presParOf" srcId="{5904E22C-BB7C-4CD4-97CA-386857D0DDBD}" destId="{D7CD9CD0-1F9F-48A7-9EBA-153C0A5486EC}" srcOrd="2" destOrd="0" presId="urn:microsoft.com/office/officeart/2008/layout/VerticalAccentList"/>
    <dgm:cxn modelId="{7D0D816B-EC82-4606-A694-B4ADB1105E58}" type="presParOf" srcId="{5904E22C-BB7C-4CD4-97CA-386857D0DDBD}" destId="{E271BFF9-853E-419B-B662-02BDAEF280DD}" srcOrd="3" destOrd="0" presId="urn:microsoft.com/office/officeart/2008/layout/VerticalAccentList"/>
    <dgm:cxn modelId="{318944BE-CD2C-467F-B099-6E89F0B08CB1}" type="presParOf" srcId="{5904E22C-BB7C-4CD4-97CA-386857D0DDBD}" destId="{26F249DC-9E3C-4EDD-ABFD-F6B85F29346E}" srcOrd="4" destOrd="0" presId="urn:microsoft.com/office/officeart/2008/layout/VerticalAccentList"/>
    <dgm:cxn modelId="{1E97ADDC-1F55-47DD-BF86-7B88EC9BC89F}" type="presParOf" srcId="{5904E22C-BB7C-4CD4-97CA-386857D0DDBD}" destId="{133E35FA-A3E4-4CE7-ABFF-179DF02A4DAB}" srcOrd="5" destOrd="0" presId="urn:microsoft.com/office/officeart/2008/layout/VerticalAccentList"/>
    <dgm:cxn modelId="{B8AFAE36-7A61-4891-BF5D-50F186ABC54E}" type="presParOf" srcId="{5904E22C-BB7C-4CD4-97CA-386857D0DDBD}" destId="{8583AF7D-0CDC-48D1-8EC0-1DB6A6D76B98}" srcOrd="6" destOrd="0" presId="urn:microsoft.com/office/officeart/2008/layout/Vertical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B5458E-95A7-460E-B806-469265CD1005}" type="doc">
      <dgm:prSet loTypeId="urn:microsoft.com/office/officeart/2005/8/layout/cycle4" loCatId="relationship" qsTypeId="urn:microsoft.com/office/officeart/2005/8/quickstyle/simple1" qsCatId="simple" csTypeId="urn:microsoft.com/office/officeart/2005/8/colors/colorful2" csCatId="colorful" phldr="1"/>
      <dgm:spPr/>
      <dgm:t>
        <a:bodyPr/>
        <a:lstStyle/>
        <a:p>
          <a:endParaRPr lang="en-US"/>
        </a:p>
      </dgm:t>
    </dgm:pt>
    <dgm:pt modelId="{2FF2DE2D-1B77-446B-9C25-0F6A98C48B5A}">
      <dgm:prSet phldrT="[Text]"/>
      <dgm:spPr/>
      <dgm:t>
        <a:bodyPr/>
        <a:lstStyle/>
        <a:p>
          <a:r>
            <a:rPr lang="en-US" dirty="0" err="1"/>
            <a:t>Thực</a:t>
          </a:r>
          <a:r>
            <a:rPr lang="en-US" dirty="0"/>
            <a:t> </a:t>
          </a:r>
          <a:r>
            <a:rPr lang="en-US" dirty="0" err="1"/>
            <a:t>phẩm</a:t>
          </a:r>
          <a:endParaRPr lang="en-US" dirty="0"/>
        </a:p>
      </dgm:t>
    </dgm:pt>
    <dgm:pt modelId="{EF399D90-EEE6-4D09-87B8-1C8862C93435}" type="parTrans" cxnId="{CC8C1D9A-14E3-4B2F-940C-AB2E6EC7983B}">
      <dgm:prSet/>
      <dgm:spPr/>
      <dgm:t>
        <a:bodyPr/>
        <a:lstStyle/>
        <a:p>
          <a:endParaRPr lang="en-US"/>
        </a:p>
      </dgm:t>
    </dgm:pt>
    <dgm:pt modelId="{51D86A23-0943-48F7-8AA8-EA41B2E52D21}" type="sibTrans" cxnId="{CC8C1D9A-14E3-4B2F-940C-AB2E6EC7983B}">
      <dgm:prSet/>
      <dgm:spPr/>
      <dgm:t>
        <a:bodyPr/>
        <a:lstStyle/>
        <a:p>
          <a:endParaRPr lang="en-US"/>
        </a:p>
      </dgm:t>
    </dgm:pt>
    <dgm:pt modelId="{0A0E455E-3650-4C04-969A-4D6902ADD6E5}">
      <dgm:prSet phldrT="[Text]"/>
      <dgm:spPr/>
      <dgm:t>
        <a:bodyPr/>
        <a:lstStyle/>
        <a:p>
          <a:r>
            <a:rPr lang="en-US" dirty="0"/>
            <a:t>HACCP/ ISO 22000, BRC, FSSC, …</a:t>
          </a:r>
        </a:p>
      </dgm:t>
    </dgm:pt>
    <dgm:pt modelId="{48987688-2F25-4DA2-A950-6A648FC8CAA0}" type="parTrans" cxnId="{46CB3DDC-24A5-47BB-BB1D-6172EF2CFFC6}">
      <dgm:prSet/>
      <dgm:spPr/>
      <dgm:t>
        <a:bodyPr/>
        <a:lstStyle/>
        <a:p>
          <a:endParaRPr lang="en-US"/>
        </a:p>
      </dgm:t>
    </dgm:pt>
    <dgm:pt modelId="{EB10A05C-661D-4DDE-A2B5-906EF734916E}" type="sibTrans" cxnId="{46CB3DDC-24A5-47BB-BB1D-6172EF2CFFC6}">
      <dgm:prSet/>
      <dgm:spPr/>
      <dgm:t>
        <a:bodyPr/>
        <a:lstStyle/>
        <a:p>
          <a:endParaRPr lang="en-US"/>
        </a:p>
      </dgm:t>
    </dgm:pt>
    <dgm:pt modelId="{E70E54B3-8871-4A04-864A-517282315CBE}">
      <dgm:prSet phldrT="[Text]"/>
      <dgm:spPr/>
      <dgm:t>
        <a:bodyPr/>
        <a:lstStyle/>
        <a:p>
          <a:r>
            <a:rPr lang="en-US" dirty="0" err="1"/>
            <a:t>Dược</a:t>
          </a:r>
          <a:r>
            <a:rPr lang="en-US" dirty="0"/>
            <a:t> </a:t>
          </a:r>
          <a:r>
            <a:rPr lang="en-US" dirty="0" err="1"/>
            <a:t>phẩm</a:t>
          </a:r>
          <a:r>
            <a:rPr lang="en-US" dirty="0"/>
            <a:t>, </a:t>
          </a:r>
          <a:r>
            <a:rPr lang="en-US" dirty="0" err="1"/>
            <a:t>Mỹ</a:t>
          </a:r>
          <a:r>
            <a:rPr lang="en-US" dirty="0"/>
            <a:t> </a:t>
          </a:r>
          <a:r>
            <a:rPr lang="en-US" dirty="0" err="1"/>
            <a:t>phẩm</a:t>
          </a:r>
          <a:endParaRPr lang="en-US" dirty="0"/>
        </a:p>
      </dgm:t>
    </dgm:pt>
    <dgm:pt modelId="{484DD09D-FAAD-4175-BE3A-7855944166CD}" type="parTrans" cxnId="{539E5397-FE67-4902-9EDC-9E08D1494E59}">
      <dgm:prSet/>
      <dgm:spPr/>
      <dgm:t>
        <a:bodyPr/>
        <a:lstStyle/>
        <a:p>
          <a:endParaRPr lang="en-US"/>
        </a:p>
      </dgm:t>
    </dgm:pt>
    <dgm:pt modelId="{AF0DEEB7-CED8-4E99-99DD-0CC705D87CC9}" type="sibTrans" cxnId="{539E5397-FE67-4902-9EDC-9E08D1494E59}">
      <dgm:prSet/>
      <dgm:spPr/>
      <dgm:t>
        <a:bodyPr/>
        <a:lstStyle/>
        <a:p>
          <a:endParaRPr lang="en-US"/>
        </a:p>
      </dgm:t>
    </dgm:pt>
    <dgm:pt modelId="{DF4498FD-2175-4454-B0EC-74EE97AE87F7}">
      <dgm:prSet phldrT="[Text]"/>
      <dgm:spPr/>
      <dgm:t>
        <a:bodyPr/>
        <a:lstStyle/>
        <a:p>
          <a:r>
            <a:rPr lang="en-US" dirty="0"/>
            <a:t>GMP,…</a:t>
          </a:r>
        </a:p>
      </dgm:t>
    </dgm:pt>
    <dgm:pt modelId="{2C3BB13C-49BC-4BE3-B663-4C1CAF397753}" type="parTrans" cxnId="{83BD99D4-6B21-4E19-A1A7-166A15B7EC10}">
      <dgm:prSet/>
      <dgm:spPr/>
      <dgm:t>
        <a:bodyPr/>
        <a:lstStyle/>
        <a:p>
          <a:endParaRPr lang="en-US"/>
        </a:p>
      </dgm:t>
    </dgm:pt>
    <dgm:pt modelId="{A9D10036-5AF2-4215-9FA9-684FE905C71A}" type="sibTrans" cxnId="{83BD99D4-6B21-4E19-A1A7-166A15B7EC10}">
      <dgm:prSet/>
      <dgm:spPr/>
      <dgm:t>
        <a:bodyPr/>
        <a:lstStyle/>
        <a:p>
          <a:endParaRPr lang="en-US"/>
        </a:p>
      </dgm:t>
    </dgm:pt>
    <dgm:pt modelId="{4374A777-8672-43A3-B8A1-C321F11A33E1}">
      <dgm:prSet phldrT="[Text]"/>
      <dgm:spPr/>
      <dgm:t>
        <a:bodyPr/>
        <a:lstStyle/>
        <a:p>
          <a:r>
            <a:rPr lang="en-US" dirty="0" err="1"/>
            <a:t>Các</a:t>
          </a:r>
          <a:r>
            <a:rPr lang="en-US" dirty="0"/>
            <a:t> </a:t>
          </a:r>
          <a:r>
            <a:rPr lang="en-US" dirty="0" err="1"/>
            <a:t>loại</a:t>
          </a:r>
          <a:r>
            <a:rPr lang="en-US" dirty="0"/>
            <a:t> </a:t>
          </a:r>
          <a:r>
            <a:rPr lang="en-US" dirty="0" err="1"/>
            <a:t>hình</a:t>
          </a:r>
          <a:r>
            <a:rPr lang="en-US" dirty="0"/>
            <a:t> </a:t>
          </a:r>
          <a:r>
            <a:rPr lang="en-US" dirty="0" err="1"/>
            <a:t>khác</a:t>
          </a:r>
          <a:endParaRPr lang="en-US" dirty="0"/>
        </a:p>
      </dgm:t>
    </dgm:pt>
    <dgm:pt modelId="{FFA85DA9-AF48-494B-B6D4-616E3A4536BB}" type="parTrans" cxnId="{88E64423-3B13-47ED-9323-5D17F68E1EC1}">
      <dgm:prSet/>
      <dgm:spPr/>
      <dgm:t>
        <a:bodyPr/>
        <a:lstStyle/>
        <a:p>
          <a:endParaRPr lang="en-US"/>
        </a:p>
      </dgm:t>
    </dgm:pt>
    <dgm:pt modelId="{8A06EB00-8BB6-49CC-8E08-CCA8F89207B1}" type="sibTrans" cxnId="{88E64423-3B13-47ED-9323-5D17F68E1EC1}">
      <dgm:prSet/>
      <dgm:spPr/>
      <dgm:t>
        <a:bodyPr/>
        <a:lstStyle/>
        <a:p>
          <a:endParaRPr lang="en-US"/>
        </a:p>
      </dgm:t>
    </dgm:pt>
    <dgm:pt modelId="{4D306AF3-D383-4101-B2B1-58E21B9F7882}">
      <dgm:prSet phldrT="[Text]"/>
      <dgm:spPr/>
      <dgm:t>
        <a:bodyPr/>
        <a:lstStyle/>
        <a:p>
          <a:r>
            <a:rPr lang="en-US" dirty="0" err="1"/>
            <a:t>Iso</a:t>
          </a:r>
          <a:r>
            <a:rPr lang="en-US" dirty="0"/>
            <a:t> 9001,…</a:t>
          </a:r>
        </a:p>
      </dgm:t>
    </dgm:pt>
    <dgm:pt modelId="{A191E397-CFAE-4F97-9550-6A2D5CE63738}" type="parTrans" cxnId="{E1D0762F-CFB3-4C9E-B654-B2BBF307C888}">
      <dgm:prSet/>
      <dgm:spPr/>
      <dgm:t>
        <a:bodyPr/>
        <a:lstStyle/>
        <a:p>
          <a:endParaRPr lang="en-US"/>
        </a:p>
      </dgm:t>
    </dgm:pt>
    <dgm:pt modelId="{ECD22A42-1EA3-4EF0-81D3-AD0D7299EF28}" type="sibTrans" cxnId="{E1D0762F-CFB3-4C9E-B654-B2BBF307C888}">
      <dgm:prSet/>
      <dgm:spPr/>
      <dgm:t>
        <a:bodyPr/>
        <a:lstStyle/>
        <a:p>
          <a:endParaRPr lang="en-US"/>
        </a:p>
      </dgm:t>
    </dgm:pt>
    <dgm:pt modelId="{EB3B0629-BE35-427B-92FD-000278D071D7}">
      <dgm:prSet phldrT="[Text]"/>
      <dgm:spPr/>
      <dgm:t>
        <a:bodyPr/>
        <a:lstStyle/>
        <a:p>
          <a:r>
            <a:rPr lang="en-US" dirty="0" err="1"/>
            <a:t>Nông</a:t>
          </a:r>
          <a:r>
            <a:rPr lang="en-US" dirty="0"/>
            <a:t> </a:t>
          </a:r>
          <a:r>
            <a:rPr lang="en-US" dirty="0" err="1"/>
            <a:t>sản</a:t>
          </a:r>
          <a:endParaRPr lang="en-US" dirty="0"/>
        </a:p>
      </dgm:t>
    </dgm:pt>
    <dgm:pt modelId="{DF8A858E-F6CF-47C0-A846-738BC6C6EAFF}" type="parTrans" cxnId="{826361AA-73BE-4956-A480-649323C89733}">
      <dgm:prSet/>
      <dgm:spPr/>
      <dgm:t>
        <a:bodyPr/>
        <a:lstStyle/>
        <a:p>
          <a:endParaRPr lang="en-US"/>
        </a:p>
      </dgm:t>
    </dgm:pt>
    <dgm:pt modelId="{30FECC6B-E4FD-477E-A3DB-966E26B4F90B}" type="sibTrans" cxnId="{826361AA-73BE-4956-A480-649323C89733}">
      <dgm:prSet/>
      <dgm:spPr/>
      <dgm:t>
        <a:bodyPr/>
        <a:lstStyle/>
        <a:p>
          <a:endParaRPr lang="en-US"/>
        </a:p>
      </dgm:t>
    </dgm:pt>
    <dgm:pt modelId="{D2A883AB-C11D-49A6-959D-BFD76E422323}">
      <dgm:prSet phldrT="[Text]"/>
      <dgm:spPr/>
      <dgm:t>
        <a:bodyPr/>
        <a:lstStyle/>
        <a:p>
          <a:r>
            <a:rPr lang="en-US" dirty="0" err="1"/>
            <a:t>VietGAP</a:t>
          </a:r>
          <a:r>
            <a:rPr lang="en-US" dirty="0"/>
            <a:t>/ Global GAP,…</a:t>
          </a:r>
        </a:p>
      </dgm:t>
    </dgm:pt>
    <dgm:pt modelId="{FCC2ADC3-3E02-4185-9A1E-1E36E8645DA2}" type="parTrans" cxnId="{6AB4FD53-799D-4635-AA2E-DCBD9648E711}">
      <dgm:prSet/>
      <dgm:spPr/>
      <dgm:t>
        <a:bodyPr/>
        <a:lstStyle/>
        <a:p>
          <a:endParaRPr lang="en-US"/>
        </a:p>
      </dgm:t>
    </dgm:pt>
    <dgm:pt modelId="{E6D3C0F7-5F6A-40A4-8CC1-7E55C1F2023F}" type="sibTrans" cxnId="{6AB4FD53-799D-4635-AA2E-DCBD9648E711}">
      <dgm:prSet/>
      <dgm:spPr/>
      <dgm:t>
        <a:bodyPr/>
        <a:lstStyle/>
        <a:p>
          <a:endParaRPr lang="en-US"/>
        </a:p>
      </dgm:t>
    </dgm:pt>
    <dgm:pt modelId="{3D5CAB02-8BD8-45FA-8339-AEDC1EB64D02}" type="pres">
      <dgm:prSet presAssocID="{BAB5458E-95A7-460E-B806-469265CD1005}" presName="cycleMatrixDiagram" presStyleCnt="0">
        <dgm:presLayoutVars>
          <dgm:chMax val="1"/>
          <dgm:dir/>
          <dgm:animLvl val="lvl"/>
          <dgm:resizeHandles val="exact"/>
        </dgm:presLayoutVars>
      </dgm:prSet>
      <dgm:spPr/>
    </dgm:pt>
    <dgm:pt modelId="{CE43BA8C-8F16-46B0-891F-74F09C974027}" type="pres">
      <dgm:prSet presAssocID="{BAB5458E-95A7-460E-B806-469265CD1005}" presName="children" presStyleCnt="0"/>
      <dgm:spPr/>
    </dgm:pt>
    <dgm:pt modelId="{2FE163F5-94C9-4DA3-A262-D725431AD749}" type="pres">
      <dgm:prSet presAssocID="{BAB5458E-95A7-460E-B806-469265CD1005}" presName="child1group" presStyleCnt="0"/>
      <dgm:spPr/>
    </dgm:pt>
    <dgm:pt modelId="{D9494A9F-AB72-4CD9-BC60-78F2AEE41528}" type="pres">
      <dgm:prSet presAssocID="{BAB5458E-95A7-460E-B806-469265CD1005}" presName="child1" presStyleLbl="bgAcc1" presStyleIdx="0" presStyleCnt="4"/>
      <dgm:spPr/>
    </dgm:pt>
    <dgm:pt modelId="{105BB08E-FF39-4106-ACFF-A5F15DFC0711}" type="pres">
      <dgm:prSet presAssocID="{BAB5458E-95A7-460E-B806-469265CD1005}" presName="child1Text" presStyleLbl="bgAcc1" presStyleIdx="0" presStyleCnt="4">
        <dgm:presLayoutVars>
          <dgm:bulletEnabled val="1"/>
        </dgm:presLayoutVars>
      </dgm:prSet>
      <dgm:spPr/>
    </dgm:pt>
    <dgm:pt modelId="{1D760F97-1715-47BE-9CC9-0D70770DCCB9}" type="pres">
      <dgm:prSet presAssocID="{BAB5458E-95A7-460E-B806-469265CD1005}" presName="child2group" presStyleCnt="0"/>
      <dgm:spPr/>
    </dgm:pt>
    <dgm:pt modelId="{BFA61061-C805-4671-9D78-973A4DFAC8F3}" type="pres">
      <dgm:prSet presAssocID="{BAB5458E-95A7-460E-B806-469265CD1005}" presName="child2" presStyleLbl="bgAcc1" presStyleIdx="1" presStyleCnt="4"/>
      <dgm:spPr/>
    </dgm:pt>
    <dgm:pt modelId="{730CCAD4-71C5-44F3-8348-A0EBF19AA14B}" type="pres">
      <dgm:prSet presAssocID="{BAB5458E-95A7-460E-B806-469265CD1005}" presName="child2Text" presStyleLbl="bgAcc1" presStyleIdx="1" presStyleCnt="4">
        <dgm:presLayoutVars>
          <dgm:bulletEnabled val="1"/>
        </dgm:presLayoutVars>
      </dgm:prSet>
      <dgm:spPr/>
    </dgm:pt>
    <dgm:pt modelId="{78EEE568-32F1-4B5E-89C7-2BD758DE714A}" type="pres">
      <dgm:prSet presAssocID="{BAB5458E-95A7-460E-B806-469265CD1005}" presName="child3group" presStyleCnt="0"/>
      <dgm:spPr/>
    </dgm:pt>
    <dgm:pt modelId="{FD1F1B5E-C629-4EA8-AAC0-ABAF69393213}" type="pres">
      <dgm:prSet presAssocID="{BAB5458E-95A7-460E-B806-469265CD1005}" presName="child3" presStyleLbl="bgAcc1" presStyleIdx="2" presStyleCnt="4"/>
      <dgm:spPr/>
    </dgm:pt>
    <dgm:pt modelId="{C2B4A24F-5C2A-42A1-9014-47B6C87100E2}" type="pres">
      <dgm:prSet presAssocID="{BAB5458E-95A7-460E-B806-469265CD1005}" presName="child3Text" presStyleLbl="bgAcc1" presStyleIdx="2" presStyleCnt="4">
        <dgm:presLayoutVars>
          <dgm:bulletEnabled val="1"/>
        </dgm:presLayoutVars>
      </dgm:prSet>
      <dgm:spPr/>
    </dgm:pt>
    <dgm:pt modelId="{7F0EBA6F-0718-485A-B1F4-036FFA751F3F}" type="pres">
      <dgm:prSet presAssocID="{BAB5458E-95A7-460E-B806-469265CD1005}" presName="child4group" presStyleCnt="0"/>
      <dgm:spPr/>
    </dgm:pt>
    <dgm:pt modelId="{545ECAB1-7C26-4AB0-9E89-8EF272FA8DB7}" type="pres">
      <dgm:prSet presAssocID="{BAB5458E-95A7-460E-B806-469265CD1005}" presName="child4" presStyleLbl="bgAcc1" presStyleIdx="3" presStyleCnt="4"/>
      <dgm:spPr/>
    </dgm:pt>
    <dgm:pt modelId="{6E49D1E0-26BC-4DD2-B23B-95C19B4D3EFF}" type="pres">
      <dgm:prSet presAssocID="{BAB5458E-95A7-460E-B806-469265CD1005}" presName="child4Text" presStyleLbl="bgAcc1" presStyleIdx="3" presStyleCnt="4">
        <dgm:presLayoutVars>
          <dgm:bulletEnabled val="1"/>
        </dgm:presLayoutVars>
      </dgm:prSet>
      <dgm:spPr/>
    </dgm:pt>
    <dgm:pt modelId="{650C14F0-A8B3-472D-BDC7-9ED9056A5816}" type="pres">
      <dgm:prSet presAssocID="{BAB5458E-95A7-460E-B806-469265CD1005}" presName="childPlaceholder" presStyleCnt="0"/>
      <dgm:spPr/>
    </dgm:pt>
    <dgm:pt modelId="{60326305-424C-4F1F-BA20-80A901D75F43}" type="pres">
      <dgm:prSet presAssocID="{BAB5458E-95A7-460E-B806-469265CD1005}" presName="circle" presStyleCnt="0"/>
      <dgm:spPr/>
    </dgm:pt>
    <dgm:pt modelId="{3D9EA42D-13E6-476B-BD0A-9B1C22FE0D13}" type="pres">
      <dgm:prSet presAssocID="{BAB5458E-95A7-460E-B806-469265CD1005}" presName="quadrant1" presStyleLbl="node1" presStyleIdx="0" presStyleCnt="4">
        <dgm:presLayoutVars>
          <dgm:chMax val="1"/>
          <dgm:bulletEnabled val="1"/>
        </dgm:presLayoutVars>
      </dgm:prSet>
      <dgm:spPr/>
    </dgm:pt>
    <dgm:pt modelId="{D015968D-02C3-48E6-801C-497212214D47}" type="pres">
      <dgm:prSet presAssocID="{BAB5458E-95A7-460E-B806-469265CD1005}" presName="quadrant2" presStyleLbl="node1" presStyleIdx="1" presStyleCnt="4">
        <dgm:presLayoutVars>
          <dgm:chMax val="1"/>
          <dgm:bulletEnabled val="1"/>
        </dgm:presLayoutVars>
      </dgm:prSet>
      <dgm:spPr/>
    </dgm:pt>
    <dgm:pt modelId="{50F03881-2176-4DCF-A13B-573AD4439A0B}" type="pres">
      <dgm:prSet presAssocID="{BAB5458E-95A7-460E-B806-469265CD1005}" presName="quadrant3" presStyleLbl="node1" presStyleIdx="2" presStyleCnt="4">
        <dgm:presLayoutVars>
          <dgm:chMax val="1"/>
          <dgm:bulletEnabled val="1"/>
        </dgm:presLayoutVars>
      </dgm:prSet>
      <dgm:spPr/>
    </dgm:pt>
    <dgm:pt modelId="{61FBF2E0-CF92-439B-BB54-AECBCB9078CF}" type="pres">
      <dgm:prSet presAssocID="{BAB5458E-95A7-460E-B806-469265CD1005}" presName="quadrant4" presStyleLbl="node1" presStyleIdx="3" presStyleCnt="4">
        <dgm:presLayoutVars>
          <dgm:chMax val="1"/>
          <dgm:bulletEnabled val="1"/>
        </dgm:presLayoutVars>
      </dgm:prSet>
      <dgm:spPr/>
    </dgm:pt>
    <dgm:pt modelId="{8B8E3B58-5CA8-4001-8635-2B81B8D6731B}" type="pres">
      <dgm:prSet presAssocID="{BAB5458E-95A7-460E-B806-469265CD1005}" presName="quadrantPlaceholder" presStyleCnt="0"/>
      <dgm:spPr/>
    </dgm:pt>
    <dgm:pt modelId="{579901ED-E466-4918-BD4A-1ACC7E8FC808}" type="pres">
      <dgm:prSet presAssocID="{BAB5458E-95A7-460E-B806-469265CD1005}" presName="center1" presStyleLbl="fgShp" presStyleIdx="0" presStyleCnt="2"/>
      <dgm:spPr/>
    </dgm:pt>
    <dgm:pt modelId="{25907CC8-3702-448A-9BF8-0DE803166260}" type="pres">
      <dgm:prSet presAssocID="{BAB5458E-95A7-460E-B806-469265CD1005}" presName="center2" presStyleLbl="fgShp" presStyleIdx="1" presStyleCnt="2"/>
      <dgm:spPr/>
    </dgm:pt>
  </dgm:ptLst>
  <dgm:cxnLst>
    <dgm:cxn modelId="{052A7117-71E7-4E6B-8390-60181DA27F81}" type="presOf" srcId="{4D306AF3-D383-4101-B2B1-58E21B9F7882}" destId="{C2B4A24F-5C2A-42A1-9014-47B6C87100E2}" srcOrd="1" destOrd="0" presId="urn:microsoft.com/office/officeart/2005/8/layout/cycle4"/>
    <dgm:cxn modelId="{88E64423-3B13-47ED-9323-5D17F68E1EC1}" srcId="{BAB5458E-95A7-460E-B806-469265CD1005}" destId="{4374A777-8672-43A3-B8A1-C321F11A33E1}" srcOrd="2" destOrd="0" parTransId="{FFA85DA9-AF48-494B-B6D4-616E3A4536BB}" sibTransId="{8A06EB00-8BB6-49CC-8E08-CCA8F89207B1}"/>
    <dgm:cxn modelId="{1DD36A27-D052-4C2A-A9C3-E85883E268B8}" type="presOf" srcId="{BAB5458E-95A7-460E-B806-469265CD1005}" destId="{3D5CAB02-8BD8-45FA-8339-AEDC1EB64D02}" srcOrd="0" destOrd="0" presId="urn:microsoft.com/office/officeart/2005/8/layout/cycle4"/>
    <dgm:cxn modelId="{E1D0762F-CFB3-4C9E-B654-B2BBF307C888}" srcId="{4374A777-8672-43A3-B8A1-C321F11A33E1}" destId="{4D306AF3-D383-4101-B2B1-58E21B9F7882}" srcOrd="0" destOrd="0" parTransId="{A191E397-CFAE-4F97-9550-6A2D5CE63738}" sibTransId="{ECD22A42-1EA3-4EF0-81D3-AD0D7299EF28}"/>
    <dgm:cxn modelId="{3D768B62-602A-4269-A482-8AE248AF3F94}" type="presOf" srcId="{D2A883AB-C11D-49A6-959D-BFD76E422323}" destId="{545ECAB1-7C26-4AB0-9E89-8EF272FA8DB7}" srcOrd="0" destOrd="0" presId="urn:microsoft.com/office/officeart/2005/8/layout/cycle4"/>
    <dgm:cxn modelId="{6AB4FD53-799D-4635-AA2E-DCBD9648E711}" srcId="{EB3B0629-BE35-427B-92FD-000278D071D7}" destId="{D2A883AB-C11D-49A6-959D-BFD76E422323}" srcOrd="0" destOrd="0" parTransId="{FCC2ADC3-3E02-4185-9A1E-1E36E8645DA2}" sibTransId="{E6D3C0F7-5F6A-40A4-8CC1-7E55C1F2023F}"/>
    <dgm:cxn modelId="{4EB9638E-013B-4D51-B843-2A6DB7D672E6}" type="presOf" srcId="{4D306AF3-D383-4101-B2B1-58E21B9F7882}" destId="{FD1F1B5E-C629-4EA8-AAC0-ABAF69393213}" srcOrd="0" destOrd="0" presId="urn:microsoft.com/office/officeart/2005/8/layout/cycle4"/>
    <dgm:cxn modelId="{F1648593-D6A1-4C96-99FD-F7746D254816}" type="presOf" srcId="{0A0E455E-3650-4C04-969A-4D6902ADD6E5}" destId="{105BB08E-FF39-4106-ACFF-A5F15DFC0711}" srcOrd="1" destOrd="0" presId="urn:microsoft.com/office/officeart/2005/8/layout/cycle4"/>
    <dgm:cxn modelId="{9B822494-DDF3-49B0-885B-0E1AE61355D5}" type="presOf" srcId="{4374A777-8672-43A3-B8A1-C321F11A33E1}" destId="{50F03881-2176-4DCF-A13B-573AD4439A0B}" srcOrd="0" destOrd="0" presId="urn:microsoft.com/office/officeart/2005/8/layout/cycle4"/>
    <dgm:cxn modelId="{A2262B95-3D1C-475F-94D5-D930964A3B70}" type="presOf" srcId="{E70E54B3-8871-4A04-864A-517282315CBE}" destId="{D015968D-02C3-48E6-801C-497212214D47}" srcOrd="0" destOrd="0" presId="urn:microsoft.com/office/officeart/2005/8/layout/cycle4"/>
    <dgm:cxn modelId="{539E5397-FE67-4902-9EDC-9E08D1494E59}" srcId="{BAB5458E-95A7-460E-B806-469265CD1005}" destId="{E70E54B3-8871-4A04-864A-517282315CBE}" srcOrd="1" destOrd="0" parTransId="{484DD09D-FAAD-4175-BE3A-7855944166CD}" sibTransId="{AF0DEEB7-CED8-4E99-99DD-0CC705D87CC9}"/>
    <dgm:cxn modelId="{CC8C1D9A-14E3-4B2F-940C-AB2E6EC7983B}" srcId="{BAB5458E-95A7-460E-B806-469265CD1005}" destId="{2FF2DE2D-1B77-446B-9C25-0F6A98C48B5A}" srcOrd="0" destOrd="0" parTransId="{EF399D90-EEE6-4D09-87B8-1C8862C93435}" sibTransId="{51D86A23-0943-48F7-8AA8-EA41B2E52D21}"/>
    <dgm:cxn modelId="{F593049F-BB13-4598-AEE2-F333EA0F5FE8}" type="presOf" srcId="{DF4498FD-2175-4454-B0EC-74EE97AE87F7}" destId="{BFA61061-C805-4671-9D78-973A4DFAC8F3}" srcOrd="0" destOrd="0" presId="urn:microsoft.com/office/officeart/2005/8/layout/cycle4"/>
    <dgm:cxn modelId="{68E76BA3-C003-4064-878E-6FB2E53903D5}" type="presOf" srcId="{0A0E455E-3650-4C04-969A-4D6902ADD6E5}" destId="{D9494A9F-AB72-4CD9-BC60-78F2AEE41528}" srcOrd="0" destOrd="0" presId="urn:microsoft.com/office/officeart/2005/8/layout/cycle4"/>
    <dgm:cxn modelId="{826361AA-73BE-4956-A480-649323C89733}" srcId="{BAB5458E-95A7-460E-B806-469265CD1005}" destId="{EB3B0629-BE35-427B-92FD-000278D071D7}" srcOrd="3" destOrd="0" parTransId="{DF8A858E-F6CF-47C0-A846-738BC6C6EAFF}" sibTransId="{30FECC6B-E4FD-477E-A3DB-966E26B4F90B}"/>
    <dgm:cxn modelId="{07961EAC-6F8A-4ACC-ADCD-2280C8832181}" type="presOf" srcId="{DF4498FD-2175-4454-B0EC-74EE97AE87F7}" destId="{730CCAD4-71C5-44F3-8348-A0EBF19AA14B}" srcOrd="1" destOrd="0" presId="urn:microsoft.com/office/officeart/2005/8/layout/cycle4"/>
    <dgm:cxn modelId="{AB7954C3-D921-479C-8216-5F9E8ACA4B64}" type="presOf" srcId="{2FF2DE2D-1B77-446B-9C25-0F6A98C48B5A}" destId="{3D9EA42D-13E6-476B-BD0A-9B1C22FE0D13}" srcOrd="0" destOrd="0" presId="urn:microsoft.com/office/officeart/2005/8/layout/cycle4"/>
    <dgm:cxn modelId="{83BD99D4-6B21-4E19-A1A7-166A15B7EC10}" srcId="{E70E54B3-8871-4A04-864A-517282315CBE}" destId="{DF4498FD-2175-4454-B0EC-74EE97AE87F7}" srcOrd="0" destOrd="0" parTransId="{2C3BB13C-49BC-4BE3-B663-4C1CAF397753}" sibTransId="{A9D10036-5AF2-4215-9FA9-684FE905C71A}"/>
    <dgm:cxn modelId="{46CB3DDC-24A5-47BB-BB1D-6172EF2CFFC6}" srcId="{2FF2DE2D-1B77-446B-9C25-0F6A98C48B5A}" destId="{0A0E455E-3650-4C04-969A-4D6902ADD6E5}" srcOrd="0" destOrd="0" parTransId="{48987688-2F25-4DA2-A950-6A648FC8CAA0}" sibTransId="{EB10A05C-661D-4DDE-A2B5-906EF734916E}"/>
    <dgm:cxn modelId="{815FFFEE-28E3-4F9F-B1BB-0CD04B739738}" type="presOf" srcId="{D2A883AB-C11D-49A6-959D-BFD76E422323}" destId="{6E49D1E0-26BC-4DD2-B23B-95C19B4D3EFF}" srcOrd="1" destOrd="0" presId="urn:microsoft.com/office/officeart/2005/8/layout/cycle4"/>
    <dgm:cxn modelId="{666E83F7-05DE-4E46-80AD-C061BE134C87}" type="presOf" srcId="{EB3B0629-BE35-427B-92FD-000278D071D7}" destId="{61FBF2E0-CF92-439B-BB54-AECBCB9078CF}" srcOrd="0" destOrd="0" presId="urn:microsoft.com/office/officeart/2005/8/layout/cycle4"/>
    <dgm:cxn modelId="{A4D908F1-83ED-4248-B8B5-12CE3C089DF0}" type="presParOf" srcId="{3D5CAB02-8BD8-45FA-8339-AEDC1EB64D02}" destId="{CE43BA8C-8F16-46B0-891F-74F09C974027}" srcOrd="0" destOrd="0" presId="urn:microsoft.com/office/officeart/2005/8/layout/cycle4"/>
    <dgm:cxn modelId="{A972DEB2-5705-48A3-9510-1BF2E41B0901}" type="presParOf" srcId="{CE43BA8C-8F16-46B0-891F-74F09C974027}" destId="{2FE163F5-94C9-4DA3-A262-D725431AD749}" srcOrd="0" destOrd="0" presId="urn:microsoft.com/office/officeart/2005/8/layout/cycle4"/>
    <dgm:cxn modelId="{E7567478-F425-4C2A-8120-6D9AD3359471}" type="presParOf" srcId="{2FE163F5-94C9-4DA3-A262-D725431AD749}" destId="{D9494A9F-AB72-4CD9-BC60-78F2AEE41528}" srcOrd="0" destOrd="0" presId="urn:microsoft.com/office/officeart/2005/8/layout/cycle4"/>
    <dgm:cxn modelId="{E3CEE566-62F8-4DFF-8EA4-EE6AC2993124}" type="presParOf" srcId="{2FE163F5-94C9-4DA3-A262-D725431AD749}" destId="{105BB08E-FF39-4106-ACFF-A5F15DFC0711}" srcOrd="1" destOrd="0" presId="urn:microsoft.com/office/officeart/2005/8/layout/cycle4"/>
    <dgm:cxn modelId="{AE5ADAAA-3902-4AF5-9138-74FBA5284E20}" type="presParOf" srcId="{CE43BA8C-8F16-46B0-891F-74F09C974027}" destId="{1D760F97-1715-47BE-9CC9-0D70770DCCB9}" srcOrd="1" destOrd="0" presId="urn:microsoft.com/office/officeart/2005/8/layout/cycle4"/>
    <dgm:cxn modelId="{C23B6D7E-54CD-46EF-8714-142E04EC5BB9}" type="presParOf" srcId="{1D760F97-1715-47BE-9CC9-0D70770DCCB9}" destId="{BFA61061-C805-4671-9D78-973A4DFAC8F3}" srcOrd="0" destOrd="0" presId="urn:microsoft.com/office/officeart/2005/8/layout/cycle4"/>
    <dgm:cxn modelId="{41B9D9B5-796A-469F-80CA-D8365A10EF8F}" type="presParOf" srcId="{1D760F97-1715-47BE-9CC9-0D70770DCCB9}" destId="{730CCAD4-71C5-44F3-8348-A0EBF19AA14B}" srcOrd="1" destOrd="0" presId="urn:microsoft.com/office/officeart/2005/8/layout/cycle4"/>
    <dgm:cxn modelId="{73496AF7-E379-47E9-A32E-BB6C745E92BD}" type="presParOf" srcId="{CE43BA8C-8F16-46B0-891F-74F09C974027}" destId="{78EEE568-32F1-4B5E-89C7-2BD758DE714A}" srcOrd="2" destOrd="0" presId="urn:microsoft.com/office/officeart/2005/8/layout/cycle4"/>
    <dgm:cxn modelId="{489D2168-CF56-43CD-8D14-4ADBC0F15610}" type="presParOf" srcId="{78EEE568-32F1-4B5E-89C7-2BD758DE714A}" destId="{FD1F1B5E-C629-4EA8-AAC0-ABAF69393213}" srcOrd="0" destOrd="0" presId="urn:microsoft.com/office/officeart/2005/8/layout/cycle4"/>
    <dgm:cxn modelId="{4D89DE75-DE3C-4A85-9C4C-FB262C3F4B48}" type="presParOf" srcId="{78EEE568-32F1-4B5E-89C7-2BD758DE714A}" destId="{C2B4A24F-5C2A-42A1-9014-47B6C87100E2}" srcOrd="1" destOrd="0" presId="urn:microsoft.com/office/officeart/2005/8/layout/cycle4"/>
    <dgm:cxn modelId="{B8C60B7F-26E6-41FA-A822-D915E4FA634D}" type="presParOf" srcId="{CE43BA8C-8F16-46B0-891F-74F09C974027}" destId="{7F0EBA6F-0718-485A-B1F4-036FFA751F3F}" srcOrd="3" destOrd="0" presId="urn:microsoft.com/office/officeart/2005/8/layout/cycle4"/>
    <dgm:cxn modelId="{6B957632-84EF-40E1-914A-44A5A0B6799B}" type="presParOf" srcId="{7F0EBA6F-0718-485A-B1F4-036FFA751F3F}" destId="{545ECAB1-7C26-4AB0-9E89-8EF272FA8DB7}" srcOrd="0" destOrd="0" presId="urn:microsoft.com/office/officeart/2005/8/layout/cycle4"/>
    <dgm:cxn modelId="{8C0DCC6B-1D9D-4B9A-A343-099EE9AC5814}" type="presParOf" srcId="{7F0EBA6F-0718-485A-B1F4-036FFA751F3F}" destId="{6E49D1E0-26BC-4DD2-B23B-95C19B4D3EFF}" srcOrd="1" destOrd="0" presId="urn:microsoft.com/office/officeart/2005/8/layout/cycle4"/>
    <dgm:cxn modelId="{0DDDA022-47BF-4027-82AE-1F6DA9931E61}" type="presParOf" srcId="{CE43BA8C-8F16-46B0-891F-74F09C974027}" destId="{650C14F0-A8B3-472D-BDC7-9ED9056A5816}" srcOrd="4" destOrd="0" presId="urn:microsoft.com/office/officeart/2005/8/layout/cycle4"/>
    <dgm:cxn modelId="{F1023C51-1692-4678-B99F-A1D0633A2A34}" type="presParOf" srcId="{3D5CAB02-8BD8-45FA-8339-AEDC1EB64D02}" destId="{60326305-424C-4F1F-BA20-80A901D75F43}" srcOrd="1" destOrd="0" presId="urn:microsoft.com/office/officeart/2005/8/layout/cycle4"/>
    <dgm:cxn modelId="{7AC38900-51DB-4924-8B3D-7F168DC32D6A}" type="presParOf" srcId="{60326305-424C-4F1F-BA20-80A901D75F43}" destId="{3D9EA42D-13E6-476B-BD0A-9B1C22FE0D13}" srcOrd="0" destOrd="0" presId="urn:microsoft.com/office/officeart/2005/8/layout/cycle4"/>
    <dgm:cxn modelId="{7B501108-3A4C-44EC-9D65-413491B839AE}" type="presParOf" srcId="{60326305-424C-4F1F-BA20-80A901D75F43}" destId="{D015968D-02C3-48E6-801C-497212214D47}" srcOrd="1" destOrd="0" presId="urn:microsoft.com/office/officeart/2005/8/layout/cycle4"/>
    <dgm:cxn modelId="{DCE72624-4F93-4C90-8287-000BCF767A23}" type="presParOf" srcId="{60326305-424C-4F1F-BA20-80A901D75F43}" destId="{50F03881-2176-4DCF-A13B-573AD4439A0B}" srcOrd="2" destOrd="0" presId="urn:microsoft.com/office/officeart/2005/8/layout/cycle4"/>
    <dgm:cxn modelId="{25312B90-E8E0-43DA-92D8-EDE7AD69644F}" type="presParOf" srcId="{60326305-424C-4F1F-BA20-80A901D75F43}" destId="{61FBF2E0-CF92-439B-BB54-AECBCB9078CF}" srcOrd="3" destOrd="0" presId="urn:microsoft.com/office/officeart/2005/8/layout/cycle4"/>
    <dgm:cxn modelId="{8AB0BFDF-62A7-4BCA-95B9-008E5D669B27}" type="presParOf" srcId="{60326305-424C-4F1F-BA20-80A901D75F43}" destId="{8B8E3B58-5CA8-4001-8635-2B81B8D6731B}" srcOrd="4" destOrd="0" presId="urn:microsoft.com/office/officeart/2005/8/layout/cycle4"/>
    <dgm:cxn modelId="{330269C1-F418-4B2D-BC9C-A8F552AA9993}" type="presParOf" srcId="{3D5CAB02-8BD8-45FA-8339-AEDC1EB64D02}" destId="{579901ED-E466-4918-BD4A-1ACC7E8FC808}" srcOrd="2" destOrd="0" presId="urn:microsoft.com/office/officeart/2005/8/layout/cycle4"/>
    <dgm:cxn modelId="{19D56278-8A13-4204-B6C4-B8001C895100}" type="presParOf" srcId="{3D5CAB02-8BD8-45FA-8339-AEDC1EB64D02}" destId="{25907CC8-3702-448A-9BF8-0DE803166260}" srcOrd="3" destOrd="0" presId="urn:microsoft.com/office/officeart/2005/8/layout/cycle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7816B0-3CDE-4AD6-81AF-66190962E616}"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n-US"/>
        </a:p>
      </dgm:t>
    </dgm:pt>
    <dgm:pt modelId="{B8D8FD78-C088-4D29-9A47-602883C17FF3}">
      <dgm:prSet phldrT="[Text]" custT="1"/>
      <dgm:spPr/>
      <dgm:t>
        <a:bodyPr/>
        <a:lstStyle/>
        <a:p>
          <a:r>
            <a:rPr lang="en-US" sz="2400" b="1" dirty="0" err="1">
              <a:solidFill>
                <a:schemeClr val="tx1"/>
              </a:solidFill>
            </a:rPr>
            <a:t>Các</a:t>
          </a:r>
          <a:r>
            <a:rPr lang="en-US" sz="2400" b="1" dirty="0">
              <a:solidFill>
                <a:schemeClr val="tx1"/>
              </a:solidFill>
            </a:rPr>
            <a:t> </a:t>
          </a:r>
          <a:r>
            <a:rPr lang="en-US" sz="2400" b="1" dirty="0" err="1">
              <a:solidFill>
                <a:schemeClr val="tx1"/>
              </a:solidFill>
            </a:rPr>
            <a:t>quy</a:t>
          </a:r>
          <a:r>
            <a:rPr lang="en-US" sz="2400" b="1" dirty="0">
              <a:solidFill>
                <a:schemeClr val="tx1"/>
              </a:solidFill>
            </a:rPr>
            <a:t> </a:t>
          </a:r>
          <a:r>
            <a:rPr lang="en-US" sz="2400" b="1" dirty="0" err="1">
              <a:solidFill>
                <a:schemeClr val="tx1"/>
              </a:solidFill>
            </a:rPr>
            <a:t>định</a:t>
          </a:r>
          <a:r>
            <a:rPr lang="en-US" sz="2400" b="1" dirty="0">
              <a:solidFill>
                <a:schemeClr val="tx1"/>
              </a:solidFill>
            </a:rPr>
            <a:t> </a:t>
          </a:r>
          <a:r>
            <a:rPr lang="en-US" sz="2400" b="1" dirty="0" err="1">
              <a:solidFill>
                <a:schemeClr val="tx1"/>
              </a:solidFill>
            </a:rPr>
            <a:t>bảo</a:t>
          </a:r>
          <a:r>
            <a:rPr lang="en-US" sz="2400" b="1" dirty="0">
              <a:solidFill>
                <a:schemeClr val="tx1"/>
              </a:solidFill>
            </a:rPr>
            <a:t> </a:t>
          </a:r>
          <a:r>
            <a:rPr lang="en-US" sz="2400" b="1" dirty="0" err="1">
              <a:solidFill>
                <a:schemeClr val="tx1"/>
              </a:solidFill>
            </a:rPr>
            <a:t>vệ</a:t>
          </a:r>
          <a:r>
            <a:rPr lang="en-US" sz="2400" b="1" dirty="0">
              <a:solidFill>
                <a:schemeClr val="tx1"/>
              </a:solidFill>
            </a:rPr>
            <a:t> </a:t>
          </a:r>
          <a:r>
            <a:rPr lang="en-US" sz="2400" b="1" dirty="0" err="1">
              <a:solidFill>
                <a:schemeClr val="tx1"/>
              </a:solidFill>
            </a:rPr>
            <a:t>đức</a:t>
          </a:r>
          <a:r>
            <a:rPr lang="en-US" sz="2400" b="1" dirty="0">
              <a:solidFill>
                <a:schemeClr val="tx1"/>
              </a:solidFill>
            </a:rPr>
            <a:t> tin</a:t>
          </a:r>
        </a:p>
      </dgm:t>
    </dgm:pt>
    <dgm:pt modelId="{F941F8AF-1172-4C0B-91F5-E4271243E38F}" type="parTrans" cxnId="{8018021A-C084-41B9-9D64-2BD846BFE802}">
      <dgm:prSet/>
      <dgm:spPr/>
      <dgm:t>
        <a:bodyPr/>
        <a:lstStyle/>
        <a:p>
          <a:endParaRPr lang="en-US"/>
        </a:p>
      </dgm:t>
    </dgm:pt>
    <dgm:pt modelId="{E10685F7-C926-4274-97D5-3A0BB43FB716}" type="sibTrans" cxnId="{8018021A-C084-41B9-9D64-2BD846BFE802}">
      <dgm:prSet/>
      <dgm:spPr/>
      <dgm:t>
        <a:bodyPr/>
        <a:lstStyle/>
        <a:p>
          <a:endParaRPr lang="en-US"/>
        </a:p>
      </dgm:t>
    </dgm:pt>
    <dgm:pt modelId="{954ED12B-4D18-405A-96A8-4A6347020201}">
      <dgm:prSet phldrT="[Text]" custT="1"/>
      <dgm:spPr/>
      <dgm:t>
        <a:bodyPr/>
        <a:lstStyle/>
        <a:p>
          <a:r>
            <a:rPr lang="en-US" sz="2400" dirty="0" err="1">
              <a:solidFill>
                <a:schemeClr val="tx1"/>
              </a:solidFill>
            </a:rPr>
            <a:t>Thanh</a:t>
          </a:r>
          <a:r>
            <a:rPr lang="en-US" sz="2400" dirty="0">
              <a:solidFill>
                <a:schemeClr val="tx1"/>
              </a:solidFill>
            </a:rPr>
            <a:t> </a:t>
          </a:r>
          <a:r>
            <a:rPr lang="en-US" sz="2400" dirty="0" err="1">
              <a:solidFill>
                <a:schemeClr val="tx1"/>
              </a:solidFill>
            </a:rPr>
            <a:t>tẩy</a:t>
          </a:r>
          <a:endParaRPr lang="en-US" sz="2400" dirty="0">
            <a:solidFill>
              <a:schemeClr val="tx1"/>
            </a:solidFill>
          </a:endParaRPr>
        </a:p>
      </dgm:t>
    </dgm:pt>
    <dgm:pt modelId="{45916B89-BB52-4D33-9187-1316110B79AF}" type="parTrans" cxnId="{B8114140-A2C5-4107-B39D-4A7A78D0136A}">
      <dgm:prSet/>
      <dgm:spPr/>
      <dgm:t>
        <a:bodyPr/>
        <a:lstStyle/>
        <a:p>
          <a:endParaRPr lang="en-US"/>
        </a:p>
      </dgm:t>
    </dgm:pt>
    <dgm:pt modelId="{3DFD9B1B-4561-4A6F-83D3-99B3C872B706}" type="sibTrans" cxnId="{B8114140-A2C5-4107-B39D-4A7A78D0136A}">
      <dgm:prSet/>
      <dgm:spPr/>
      <dgm:t>
        <a:bodyPr/>
        <a:lstStyle/>
        <a:p>
          <a:endParaRPr lang="en-US"/>
        </a:p>
      </dgm:t>
    </dgm:pt>
    <dgm:pt modelId="{45235A5F-A65F-4D06-AFE0-32DD33EE23D1}">
      <dgm:prSet phldrT="[Text]" custT="1"/>
      <dgm:spPr/>
      <dgm:t>
        <a:bodyPr/>
        <a:lstStyle/>
        <a:p>
          <a:r>
            <a:rPr lang="en-US" sz="2400" dirty="0" err="1">
              <a:solidFill>
                <a:schemeClr val="tx1"/>
              </a:solidFill>
            </a:rPr>
            <a:t>Nhân</a:t>
          </a:r>
          <a:r>
            <a:rPr lang="en-US" sz="2400" dirty="0">
              <a:solidFill>
                <a:schemeClr val="tx1"/>
              </a:solidFill>
            </a:rPr>
            <a:t> </a:t>
          </a:r>
          <a:r>
            <a:rPr lang="en-US" sz="2400" dirty="0" err="1">
              <a:solidFill>
                <a:schemeClr val="tx1"/>
              </a:solidFill>
            </a:rPr>
            <a:t>sự</a:t>
          </a:r>
          <a:r>
            <a:rPr lang="en-US" sz="2400" dirty="0">
              <a:solidFill>
                <a:schemeClr val="tx1"/>
              </a:solidFill>
            </a:rPr>
            <a:t> </a:t>
          </a:r>
          <a:r>
            <a:rPr lang="en-US" sz="2400" dirty="0" err="1">
              <a:solidFill>
                <a:schemeClr val="tx1"/>
              </a:solidFill>
            </a:rPr>
            <a:t>Hồi</a:t>
          </a:r>
          <a:r>
            <a:rPr lang="en-US" sz="2400" dirty="0">
              <a:solidFill>
                <a:schemeClr val="tx1"/>
              </a:solidFill>
            </a:rPr>
            <a:t> </a:t>
          </a:r>
          <a:r>
            <a:rPr lang="en-US" sz="2400" dirty="0" err="1">
              <a:solidFill>
                <a:schemeClr val="tx1"/>
              </a:solidFill>
            </a:rPr>
            <a:t>giáo</a:t>
          </a:r>
          <a:endParaRPr lang="en-US" sz="2400" dirty="0">
            <a:solidFill>
              <a:schemeClr val="tx1"/>
            </a:solidFill>
          </a:endParaRPr>
        </a:p>
      </dgm:t>
    </dgm:pt>
    <dgm:pt modelId="{59D28E19-4EC3-4FFA-B623-2B73EE9C5EAA}" type="parTrans" cxnId="{AC62D1EC-75BB-4551-A39C-E51191105143}">
      <dgm:prSet/>
      <dgm:spPr/>
      <dgm:t>
        <a:bodyPr/>
        <a:lstStyle/>
        <a:p>
          <a:endParaRPr lang="en-US"/>
        </a:p>
      </dgm:t>
    </dgm:pt>
    <dgm:pt modelId="{AB57A5D6-A345-4B3B-B54B-B715021BEAAD}" type="sibTrans" cxnId="{AC62D1EC-75BB-4551-A39C-E51191105143}">
      <dgm:prSet/>
      <dgm:spPr/>
      <dgm:t>
        <a:bodyPr/>
        <a:lstStyle/>
        <a:p>
          <a:endParaRPr lang="en-US"/>
        </a:p>
      </dgm:t>
    </dgm:pt>
    <dgm:pt modelId="{93410852-D888-4610-9F69-59E390283D5F}">
      <dgm:prSet phldrT="[Text]" custT="1"/>
      <dgm:spPr/>
      <dgm:t>
        <a:bodyPr/>
        <a:lstStyle/>
        <a:p>
          <a:r>
            <a:rPr lang="en-US" sz="2400" b="1" dirty="0" err="1">
              <a:solidFill>
                <a:schemeClr val="tx1"/>
              </a:solidFill>
            </a:rPr>
            <a:t>Nguyên</a:t>
          </a:r>
          <a:r>
            <a:rPr lang="en-US" sz="2400" b="1" dirty="0">
              <a:solidFill>
                <a:schemeClr val="tx1"/>
              </a:solidFill>
            </a:rPr>
            <a:t> </a:t>
          </a:r>
          <a:r>
            <a:rPr lang="en-US" sz="2400" b="1" dirty="0" err="1">
              <a:solidFill>
                <a:schemeClr val="tx1"/>
              </a:solidFill>
            </a:rPr>
            <a:t>liệu</a:t>
          </a:r>
          <a:r>
            <a:rPr lang="en-US" sz="2400" b="1" dirty="0">
              <a:solidFill>
                <a:schemeClr val="tx1"/>
              </a:solidFill>
            </a:rPr>
            <a:t>/ </a:t>
          </a:r>
          <a:r>
            <a:rPr lang="en-US" sz="2400" b="1" dirty="0" err="1">
              <a:solidFill>
                <a:schemeClr val="tx1"/>
              </a:solidFill>
            </a:rPr>
            <a:t>dây</a:t>
          </a:r>
          <a:r>
            <a:rPr lang="en-US" sz="2400" b="1" dirty="0">
              <a:solidFill>
                <a:schemeClr val="tx1"/>
              </a:solidFill>
            </a:rPr>
            <a:t> </a:t>
          </a:r>
          <a:r>
            <a:rPr lang="en-US" sz="2400" b="1" dirty="0" err="1">
              <a:solidFill>
                <a:schemeClr val="tx1"/>
              </a:solidFill>
            </a:rPr>
            <a:t>chuyền</a:t>
          </a:r>
          <a:r>
            <a:rPr lang="en-US" sz="2400" b="1" dirty="0">
              <a:solidFill>
                <a:schemeClr val="tx1"/>
              </a:solidFill>
            </a:rPr>
            <a:t> </a:t>
          </a:r>
          <a:r>
            <a:rPr lang="en-US" sz="2400" b="1" dirty="0" err="1">
              <a:solidFill>
                <a:schemeClr val="tx1"/>
              </a:solidFill>
            </a:rPr>
            <a:t>sản</a:t>
          </a:r>
          <a:r>
            <a:rPr lang="en-US" sz="2400" b="1" dirty="0">
              <a:solidFill>
                <a:schemeClr val="tx1"/>
              </a:solidFill>
            </a:rPr>
            <a:t> </a:t>
          </a:r>
          <a:r>
            <a:rPr lang="en-US" sz="2400" b="1" dirty="0" err="1">
              <a:solidFill>
                <a:schemeClr val="tx1"/>
              </a:solidFill>
            </a:rPr>
            <a:t>xuất</a:t>
          </a:r>
          <a:r>
            <a:rPr lang="en-US" sz="2400" b="1" dirty="0">
              <a:solidFill>
                <a:schemeClr val="tx1"/>
              </a:solidFill>
            </a:rPr>
            <a:t> Halal</a:t>
          </a:r>
        </a:p>
      </dgm:t>
    </dgm:pt>
    <dgm:pt modelId="{4A0F917F-3840-433E-BEE5-1A94D1A8955D}" type="parTrans" cxnId="{83AC6933-A427-4F96-8065-91B865AFF4E7}">
      <dgm:prSet/>
      <dgm:spPr/>
      <dgm:t>
        <a:bodyPr/>
        <a:lstStyle/>
        <a:p>
          <a:endParaRPr lang="en-US"/>
        </a:p>
      </dgm:t>
    </dgm:pt>
    <dgm:pt modelId="{7B820E65-2C55-40C2-83E9-76DD7CF9E200}" type="sibTrans" cxnId="{83AC6933-A427-4F96-8065-91B865AFF4E7}">
      <dgm:prSet/>
      <dgm:spPr/>
      <dgm:t>
        <a:bodyPr/>
        <a:lstStyle/>
        <a:p>
          <a:endParaRPr lang="en-US"/>
        </a:p>
      </dgm:t>
    </dgm:pt>
    <dgm:pt modelId="{0A20DE07-15F7-4D50-9849-49870F79F218}">
      <dgm:prSet phldrT="[Text]" custT="1"/>
      <dgm:spPr/>
      <dgm:t>
        <a:bodyPr/>
        <a:lstStyle/>
        <a:p>
          <a:r>
            <a:rPr lang="en-US" sz="2400" dirty="0" err="1">
              <a:solidFill>
                <a:schemeClr val="tx1"/>
              </a:solidFill>
            </a:rPr>
            <a:t>Dây</a:t>
          </a:r>
          <a:r>
            <a:rPr lang="en-US" sz="2400" dirty="0">
              <a:solidFill>
                <a:schemeClr val="tx1"/>
              </a:solidFill>
            </a:rPr>
            <a:t> </a:t>
          </a:r>
          <a:r>
            <a:rPr lang="en-US" sz="2400" dirty="0" err="1">
              <a:solidFill>
                <a:schemeClr val="tx1"/>
              </a:solidFill>
            </a:rPr>
            <a:t>chuyền</a:t>
          </a:r>
          <a:r>
            <a:rPr lang="en-US" sz="2400" dirty="0">
              <a:solidFill>
                <a:schemeClr val="tx1"/>
              </a:solidFill>
            </a:rPr>
            <a:t> </a:t>
          </a:r>
          <a:r>
            <a:rPr lang="en-US" sz="2400" dirty="0" err="1">
              <a:solidFill>
                <a:schemeClr val="tx1"/>
              </a:solidFill>
            </a:rPr>
            <a:t>tinh</a:t>
          </a:r>
          <a:r>
            <a:rPr lang="en-US" sz="2400" dirty="0">
              <a:solidFill>
                <a:schemeClr val="tx1"/>
              </a:solidFill>
            </a:rPr>
            <a:t> </a:t>
          </a:r>
          <a:r>
            <a:rPr lang="en-US" sz="2400" dirty="0" err="1">
              <a:solidFill>
                <a:schemeClr val="tx1"/>
              </a:solidFill>
            </a:rPr>
            <a:t>khiết</a:t>
          </a:r>
          <a:endParaRPr lang="en-US" sz="2400" dirty="0">
            <a:solidFill>
              <a:schemeClr val="tx1"/>
            </a:solidFill>
          </a:endParaRPr>
        </a:p>
      </dgm:t>
    </dgm:pt>
    <dgm:pt modelId="{AF4BF534-DD12-45C3-9E49-272A14368359}" type="parTrans" cxnId="{0878C2F8-90AF-4098-B7B8-F081A08E09BF}">
      <dgm:prSet/>
      <dgm:spPr/>
      <dgm:t>
        <a:bodyPr/>
        <a:lstStyle/>
        <a:p>
          <a:endParaRPr lang="en-US"/>
        </a:p>
      </dgm:t>
    </dgm:pt>
    <dgm:pt modelId="{9CF36EB8-3252-4BC2-A803-ECF2B904AE29}" type="sibTrans" cxnId="{0878C2F8-90AF-4098-B7B8-F081A08E09BF}">
      <dgm:prSet/>
      <dgm:spPr/>
      <dgm:t>
        <a:bodyPr/>
        <a:lstStyle/>
        <a:p>
          <a:endParaRPr lang="en-US"/>
        </a:p>
      </dgm:t>
    </dgm:pt>
    <dgm:pt modelId="{0B03EB79-5888-4FE2-87F6-0F37F3A5B842}">
      <dgm:prSet phldrT="[Text]" custT="1"/>
      <dgm:spPr/>
      <dgm:t>
        <a:bodyPr/>
        <a:lstStyle/>
        <a:p>
          <a:r>
            <a:rPr lang="en-US" sz="2400" dirty="0" err="1">
              <a:solidFill>
                <a:schemeClr val="tx1"/>
              </a:solidFill>
            </a:rPr>
            <a:t>Nguyên</a:t>
          </a:r>
          <a:r>
            <a:rPr lang="en-US" sz="2400" dirty="0">
              <a:solidFill>
                <a:schemeClr val="tx1"/>
              </a:solidFill>
            </a:rPr>
            <a:t> </a:t>
          </a:r>
          <a:r>
            <a:rPr lang="en-US" sz="2400" dirty="0" err="1">
              <a:solidFill>
                <a:schemeClr val="tx1"/>
              </a:solidFill>
            </a:rPr>
            <a:t>liệu</a:t>
          </a:r>
          <a:r>
            <a:rPr lang="en-US" sz="2400" dirty="0">
              <a:solidFill>
                <a:schemeClr val="tx1"/>
              </a:solidFill>
            </a:rPr>
            <a:t> Halal</a:t>
          </a:r>
        </a:p>
      </dgm:t>
    </dgm:pt>
    <dgm:pt modelId="{6444F447-CAD4-4987-9E20-CC4F33603E28}" type="parTrans" cxnId="{4DE98C1C-2A3C-4CF1-B551-9724870023AA}">
      <dgm:prSet/>
      <dgm:spPr/>
      <dgm:t>
        <a:bodyPr/>
        <a:lstStyle/>
        <a:p>
          <a:endParaRPr lang="en-US"/>
        </a:p>
      </dgm:t>
    </dgm:pt>
    <dgm:pt modelId="{EE815E38-877E-44EA-9482-2DEA7D412B25}" type="sibTrans" cxnId="{4DE98C1C-2A3C-4CF1-B551-9724870023AA}">
      <dgm:prSet/>
      <dgm:spPr/>
      <dgm:t>
        <a:bodyPr/>
        <a:lstStyle/>
        <a:p>
          <a:endParaRPr lang="en-US"/>
        </a:p>
      </dgm:t>
    </dgm:pt>
    <dgm:pt modelId="{D095AF23-D5AA-4706-854E-C76D03DCB1F9}">
      <dgm:prSet phldrT="[Text]" custT="1"/>
      <dgm:spPr/>
      <dgm:t>
        <a:bodyPr/>
        <a:lstStyle/>
        <a:p>
          <a:r>
            <a:rPr lang="en-US" sz="2400" dirty="0" err="1">
              <a:solidFill>
                <a:schemeClr val="tx1"/>
              </a:solidFill>
            </a:rPr>
            <a:t>Hệ</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quản</a:t>
          </a:r>
          <a:r>
            <a:rPr lang="en-US" sz="2400" dirty="0">
              <a:solidFill>
                <a:schemeClr val="tx1"/>
              </a:solidFill>
            </a:rPr>
            <a:t> </a:t>
          </a:r>
          <a:r>
            <a:rPr lang="en-US" sz="2400" dirty="0" err="1">
              <a:solidFill>
                <a:schemeClr val="tx1"/>
              </a:solidFill>
            </a:rPr>
            <a:t>lý</a:t>
          </a:r>
          <a:r>
            <a:rPr lang="en-US" sz="2400" dirty="0">
              <a:solidFill>
                <a:schemeClr val="tx1"/>
              </a:solidFill>
            </a:rPr>
            <a:t> ATVSTP:</a:t>
          </a:r>
        </a:p>
      </dgm:t>
    </dgm:pt>
    <dgm:pt modelId="{89142392-3C6A-4CD6-ADF2-855AA8D57A07}" type="parTrans" cxnId="{359933D8-979F-4B9A-B7CC-79244ECD4AC5}">
      <dgm:prSet/>
      <dgm:spPr/>
      <dgm:t>
        <a:bodyPr/>
        <a:lstStyle/>
        <a:p>
          <a:endParaRPr lang="en-US"/>
        </a:p>
      </dgm:t>
    </dgm:pt>
    <dgm:pt modelId="{3F0EE436-358E-4D35-A01C-F63A670CF04C}" type="sibTrans" cxnId="{359933D8-979F-4B9A-B7CC-79244ECD4AC5}">
      <dgm:prSet/>
      <dgm:spPr/>
      <dgm:t>
        <a:bodyPr/>
        <a:lstStyle/>
        <a:p>
          <a:endParaRPr lang="en-US"/>
        </a:p>
      </dgm:t>
    </dgm:pt>
    <dgm:pt modelId="{5DDA7DDF-704D-4C14-853D-3A6CAD9F51ED}">
      <dgm:prSet phldrT="[Text]" custT="1"/>
      <dgm:spPr/>
      <dgm:t>
        <a:bodyPr/>
        <a:lstStyle/>
        <a:p>
          <a:r>
            <a:rPr lang="en-US" sz="2400" dirty="0">
              <a:solidFill>
                <a:schemeClr val="tx1"/>
              </a:solidFill>
            </a:rPr>
            <a:t>ISO 22000/ HACCP/ BRC</a:t>
          </a:r>
        </a:p>
      </dgm:t>
    </dgm:pt>
    <dgm:pt modelId="{C439B930-C326-42EB-ADA5-530500975A34}" type="parTrans" cxnId="{FA4D17D2-808C-4B93-8ACE-B88593A32AB5}">
      <dgm:prSet/>
      <dgm:spPr/>
      <dgm:t>
        <a:bodyPr/>
        <a:lstStyle/>
        <a:p>
          <a:endParaRPr lang="en-US"/>
        </a:p>
      </dgm:t>
    </dgm:pt>
    <dgm:pt modelId="{D7E29505-8124-4863-B7D8-91175E2B8F2F}" type="sibTrans" cxnId="{FA4D17D2-808C-4B93-8ACE-B88593A32AB5}">
      <dgm:prSet/>
      <dgm:spPr/>
      <dgm:t>
        <a:bodyPr/>
        <a:lstStyle/>
        <a:p>
          <a:endParaRPr lang="en-US"/>
        </a:p>
      </dgm:t>
    </dgm:pt>
    <dgm:pt modelId="{B921D4E2-540A-4760-93A0-5107CA3EDDDE}">
      <dgm:prSet phldrT="[Text]" custT="1"/>
      <dgm:spPr/>
      <dgm:t>
        <a:bodyPr/>
        <a:lstStyle/>
        <a:p>
          <a:r>
            <a:rPr lang="en-US" sz="2400" dirty="0" err="1">
              <a:solidFill>
                <a:schemeClr val="tx1"/>
              </a:solidFill>
            </a:rPr>
            <a:t>Các</a:t>
          </a:r>
          <a:r>
            <a:rPr lang="en-US" sz="2400" dirty="0">
              <a:solidFill>
                <a:schemeClr val="tx1"/>
              </a:solidFill>
            </a:rPr>
            <a:t> </a:t>
          </a:r>
          <a:r>
            <a:rPr lang="en-US" sz="2400" dirty="0" err="1">
              <a:solidFill>
                <a:schemeClr val="tx1"/>
              </a:solidFill>
            </a:rPr>
            <a:t>yếu</a:t>
          </a:r>
          <a:r>
            <a:rPr lang="en-US" sz="2400" dirty="0">
              <a:solidFill>
                <a:schemeClr val="tx1"/>
              </a:solidFill>
            </a:rPr>
            <a:t> </a:t>
          </a:r>
          <a:r>
            <a:rPr lang="en-US" sz="2400" dirty="0" err="1">
              <a:solidFill>
                <a:schemeClr val="tx1"/>
              </a:solidFill>
            </a:rPr>
            <a:t>tố</a:t>
          </a:r>
          <a:r>
            <a:rPr lang="en-US" sz="2400" dirty="0">
              <a:solidFill>
                <a:schemeClr val="tx1"/>
              </a:solidFill>
            </a:rPr>
            <a:t> </a:t>
          </a:r>
          <a:r>
            <a:rPr lang="en-US" sz="2400" dirty="0" err="1">
              <a:solidFill>
                <a:schemeClr val="tx1"/>
              </a:solidFill>
            </a:rPr>
            <a:t>khác</a:t>
          </a:r>
          <a:r>
            <a:rPr lang="en-US" sz="2400" dirty="0">
              <a:solidFill>
                <a:schemeClr val="tx1"/>
              </a:solidFill>
            </a:rPr>
            <a:t>: </a:t>
          </a:r>
          <a:r>
            <a:rPr lang="en-US" sz="2400" dirty="0" err="1">
              <a:solidFill>
                <a:schemeClr val="tx1"/>
              </a:solidFill>
            </a:rPr>
            <a:t>tên</a:t>
          </a:r>
          <a:r>
            <a:rPr lang="en-US" sz="2400" dirty="0">
              <a:solidFill>
                <a:schemeClr val="tx1"/>
              </a:solidFill>
            </a:rPr>
            <a:t> </a:t>
          </a:r>
          <a:r>
            <a:rPr lang="en-US" sz="2400" dirty="0" err="1">
              <a:solidFill>
                <a:schemeClr val="tx1"/>
              </a:solidFill>
            </a:rPr>
            <a:t>sp</a:t>
          </a:r>
          <a:r>
            <a:rPr lang="en-US" sz="2400" dirty="0">
              <a:solidFill>
                <a:schemeClr val="tx1"/>
              </a:solidFill>
            </a:rPr>
            <a:t>…</a:t>
          </a:r>
        </a:p>
      </dgm:t>
    </dgm:pt>
    <dgm:pt modelId="{21DC141A-6C86-43E3-A817-FC57A59E287D}" type="parTrans" cxnId="{2565A3E5-9BEC-4FEF-A25C-8AEE29454EC0}">
      <dgm:prSet/>
      <dgm:spPr/>
      <dgm:t>
        <a:bodyPr/>
        <a:lstStyle/>
        <a:p>
          <a:endParaRPr lang="en-US"/>
        </a:p>
      </dgm:t>
    </dgm:pt>
    <dgm:pt modelId="{408F9C38-4D71-4B32-9EA9-48497847AB36}" type="sibTrans" cxnId="{2565A3E5-9BEC-4FEF-A25C-8AEE29454EC0}">
      <dgm:prSet/>
      <dgm:spPr/>
      <dgm:t>
        <a:bodyPr/>
        <a:lstStyle/>
        <a:p>
          <a:endParaRPr lang="en-US"/>
        </a:p>
      </dgm:t>
    </dgm:pt>
    <dgm:pt modelId="{5DE5CCA8-FF75-4A52-B34C-B34A53F8399A}">
      <dgm:prSet phldrT="[Text]" custT="1"/>
      <dgm:spPr/>
      <dgm:t>
        <a:bodyPr/>
        <a:lstStyle/>
        <a:p>
          <a:r>
            <a:rPr lang="en-US" sz="2400">
              <a:solidFill>
                <a:schemeClr val="tx1"/>
              </a:solidFill>
            </a:rPr>
            <a:t>Quy </a:t>
          </a:r>
          <a:r>
            <a:rPr lang="en-US" sz="2400" dirty="0" err="1">
              <a:solidFill>
                <a:schemeClr val="tx1"/>
              </a:solidFill>
            </a:rPr>
            <a:t>định</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luật</a:t>
          </a:r>
          <a:endParaRPr lang="en-US" sz="2400" dirty="0">
            <a:solidFill>
              <a:schemeClr val="tx1"/>
            </a:solidFill>
          </a:endParaRPr>
        </a:p>
      </dgm:t>
    </dgm:pt>
    <dgm:pt modelId="{48088191-5600-43E0-8D8D-BDAB2304A27D}" type="parTrans" cxnId="{CD363A59-DA10-47F2-9024-473B913207E0}">
      <dgm:prSet/>
      <dgm:spPr/>
      <dgm:t>
        <a:bodyPr/>
        <a:lstStyle/>
        <a:p>
          <a:endParaRPr lang="en-US"/>
        </a:p>
      </dgm:t>
    </dgm:pt>
    <dgm:pt modelId="{BD7EEDC3-FE6B-4111-B967-84A9AD283CFB}" type="sibTrans" cxnId="{CD363A59-DA10-47F2-9024-473B913207E0}">
      <dgm:prSet/>
      <dgm:spPr/>
      <dgm:t>
        <a:bodyPr/>
        <a:lstStyle/>
        <a:p>
          <a:endParaRPr lang="en-US"/>
        </a:p>
      </dgm:t>
    </dgm:pt>
    <dgm:pt modelId="{DDEAD149-4D7E-4887-B805-35546AB3232A}" type="pres">
      <dgm:prSet presAssocID="{887816B0-3CDE-4AD6-81AF-66190962E616}" presName="Name0" presStyleCnt="0">
        <dgm:presLayoutVars>
          <dgm:chMax val="7"/>
          <dgm:resizeHandles val="exact"/>
        </dgm:presLayoutVars>
      </dgm:prSet>
      <dgm:spPr/>
    </dgm:pt>
    <dgm:pt modelId="{348DDEF1-65DE-41F6-B734-44D1A95D841F}" type="pres">
      <dgm:prSet presAssocID="{887816B0-3CDE-4AD6-81AF-66190962E616}" presName="comp1" presStyleCnt="0"/>
      <dgm:spPr/>
    </dgm:pt>
    <dgm:pt modelId="{0678AA21-F13A-42AA-AAF0-3D061A7F2133}" type="pres">
      <dgm:prSet presAssocID="{887816B0-3CDE-4AD6-81AF-66190962E616}" presName="circle1" presStyleLbl="node1" presStyleIdx="0" presStyleCnt="3" custScaleX="130440"/>
      <dgm:spPr/>
    </dgm:pt>
    <dgm:pt modelId="{A98964E1-8BBB-44B5-B797-9C78FE43283E}" type="pres">
      <dgm:prSet presAssocID="{887816B0-3CDE-4AD6-81AF-66190962E616}" presName="c1text" presStyleLbl="node1" presStyleIdx="0" presStyleCnt="3">
        <dgm:presLayoutVars>
          <dgm:bulletEnabled val="1"/>
        </dgm:presLayoutVars>
      </dgm:prSet>
      <dgm:spPr/>
    </dgm:pt>
    <dgm:pt modelId="{9C85F695-5600-4019-A5F5-06B4E0BDAD85}" type="pres">
      <dgm:prSet presAssocID="{887816B0-3CDE-4AD6-81AF-66190962E616}" presName="comp2" presStyleCnt="0"/>
      <dgm:spPr/>
    </dgm:pt>
    <dgm:pt modelId="{550FA1FD-8FF0-4CB8-8BBF-66ED21644B04}" type="pres">
      <dgm:prSet presAssocID="{887816B0-3CDE-4AD6-81AF-66190962E616}" presName="circle2" presStyleLbl="node1" presStyleIdx="1" presStyleCnt="3" custScaleX="130440" custScaleY="93280"/>
      <dgm:spPr/>
    </dgm:pt>
    <dgm:pt modelId="{B92C0896-021F-485F-BDE2-97D4BA2C4124}" type="pres">
      <dgm:prSet presAssocID="{887816B0-3CDE-4AD6-81AF-66190962E616}" presName="c2text" presStyleLbl="node1" presStyleIdx="1" presStyleCnt="3">
        <dgm:presLayoutVars>
          <dgm:bulletEnabled val="1"/>
        </dgm:presLayoutVars>
      </dgm:prSet>
      <dgm:spPr/>
    </dgm:pt>
    <dgm:pt modelId="{E84C4524-CAC1-4DFF-90C4-9CC5B4094E97}" type="pres">
      <dgm:prSet presAssocID="{887816B0-3CDE-4AD6-81AF-66190962E616}" presName="comp3" presStyleCnt="0"/>
      <dgm:spPr/>
    </dgm:pt>
    <dgm:pt modelId="{684224C5-FE48-449A-AFC8-A3948482B83A}" type="pres">
      <dgm:prSet presAssocID="{887816B0-3CDE-4AD6-81AF-66190962E616}" presName="circle3" presStyleLbl="node1" presStyleIdx="2" presStyleCnt="3" custScaleX="130440" custScaleY="80632" custLinFactNeighborX="3964" custLinFactNeighborY="8482"/>
      <dgm:spPr/>
    </dgm:pt>
    <dgm:pt modelId="{67236C7E-F9DC-4C3C-A472-4B024C323ECF}" type="pres">
      <dgm:prSet presAssocID="{887816B0-3CDE-4AD6-81AF-66190962E616}" presName="c3text" presStyleLbl="node1" presStyleIdx="2" presStyleCnt="3">
        <dgm:presLayoutVars>
          <dgm:bulletEnabled val="1"/>
        </dgm:presLayoutVars>
      </dgm:prSet>
      <dgm:spPr/>
    </dgm:pt>
  </dgm:ptLst>
  <dgm:cxnLst>
    <dgm:cxn modelId="{B61FA606-70B3-4AAC-83AB-CE0612AAE0FB}" type="presOf" srcId="{B8D8FD78-C088-4D29-9A47-602883C17FF3}" destId="{A98964E1-8BBB-44B5-B797-9C78FE43283E}" srcOrd="1" destOrd="0" presId="urn:microsoft.com/office/officeart/2005/8/layout/venn2"/>
    <dgm:cxn modelId="{7E383F16-8390-4DF7-92D7-3755636C3151}" type="presOf" srcId="{887816B0-3CDE-4AD6-81AF-66190962E616}" destId="{DDEAD149-4D7E-4887-B805-35546AB3232A}" srcOrd="0" destOrd="0" presId="urn:microsoft.com/office/officeart/2005/8/layout/venn2"/>
    <dgm:cxn modelId="{85334019-87AA-448B-842F-7BABD0E341B3}" type="presOf" srcId="{0B03EB79-5888-4FE2-87F6-0F37F3A5B842}" destId="{550FA1FD-8FF0-4CB8-8BBF-66ED21644B04}" srcOrd="0" destOrd="2" presId="urn:microsoft.com/office/officeart/2005/8/layout/venn2"/>
    <dgm:cxn modelId="{8018021A-C084-41B9-9D64-2BD846BFE802}" srcId="{887816B0-3CDE-4AD6-81AF-66190962E616}" destId="{B8D8FD78-C088-4D29-9A47-602883C17FF3}" srcOrd="0" destOrd="0" parTransId="{F941F8AF-1172-4C0B-91F5-E4271243E38F}" sibTransId="{E10685F7-C926-4274-97D5-3A0BB43FB716}"/>
    <dgm:cxn modelId="{4DE98C1C-2A3C-4CF1-B551-9724870023AA}" srcId="{93410852-D888-4610-9F69-59E390283D5F}" destId="{0B03EB79-5888-4FE2-87F6-0F37F3A5B842}" srcOrd="1" destOrd="0" parTransId="{6444F447-CAD4-4987-9E20-CC4F33603E28}" sibTransId="{EE815E38-877E-44EA-9482-2DEA7D412B25}"/>
    <dgm:cxn modelId="{A242181E-499E-4879-898E-44D755834971}" type="presOf" srcId="{5DE5CCA8-FF75-4A52-B34C-B34A53F8399A}" destId="{684224C5-FE48-449A-AFC8-A3948482B83A}" srcOrd="0" destOrd="2" presId="urn:microsoft.com/office/officeart/2005/8/layout/venn2"/>
    <dgm:cxn modelId="{F81FF92E-4720-4CDC-BD41-2031981D6C36}" type="presOf" srcId="{954ED12B-4D18-405A-96A8-4A6347020201}" destId="{0678AA21-F13A-42AA-AAF0-3D061A7F2133}" srcOrd="0" destOrd="1" presId="urn:microsoft.com/office/officeart/2005/8/layout/venn2"/>
    <dgm:cxn modelId="{83AC6933-A427-4F96-8065-91B865AFF4E7}" srcId="{887816B0-3CDE-4AD6-81AF-66190962E616}" destId="{93410852-D888-4610-9F69-59E390283D5F}" srcOrd="1" destOrd="0" parTransId="{4A0F917F-3840-433E-BEE5-1A94D1A8955D}" sibTransId="{7B820E65-2C55-40C2-83E9-76DD7CF9E200}"/>
    <dgm:cxn modelId="{CFBFF43F-80B1-4D7C-9DE1-AD964C4534DD}" type="presOf" srcId="{B8D8FD78-C088-4D29-9A47-602883C17FF3}" destId="{0678AA21-F13A-42AA-AAF0-3D061A7F2133}" srcOrd="0" destOrd="0" presId="urn:microsoft.com/office/officeart/2005/8/layout/venn2"/>
    <dgm:cxn modelId="{B8114140-A2C5-4107-B39D-4A7A78D0136A}" srcId="{B8D8FD78-C088-4D29-9A47-602883C17FF3}" destId="{954ED12B-4D18-405A-96A8-4A6347020201}" srcOrd="0" destOrd="0" parTransId="{45916B89-BB52-4D33-9187-1316110B79AF}" sibTransId="{3DFD9B1B-4561-4A6F-83D3-99B3C872B706}"/>
    <dgm:cxn modelId="{94C7B962-395C-4C37-91D2-F6D86C1D9514}" type="presOf" srcId="{0A20DE07-15F7-4D50-9849-49870F79F218}" destId="{B92C0896-021F-485F-BDE2-97D4BA2C4124}" srcOrd="1" destOrd="1" presId="urn:microsoft.com/office/officeart/2005/8/layout/venn2"/>
    <dgm:cxn modelId="{0CF2076D-C620-4895-B1FB-F038880FB9F7}" type="presOf" srcId="{B921D4E2-540A-4760-93A0-5107CA3EDDDE}" destId="{0678AA21-F13A-42AA-AAF0-3D061A7F2133}" srcOrd="0" destOrd="3" presId="urn:microsoft.com/office/officeart/2005/8/layout/venn2"/>
    <dgm:cxn modelId="{B342AF4F-3A90-4A09-9546-10E3DD2218A8}" type="presOf" srcId="{0B03EB79-5888-4FE2-87F6-0F37F3A5B842}" destId="{B92C0896-021F-485F-BDE2-97D4BA2C4124}" srcOrd="1" destOrd="2" presId="urn:microsoft.com/office/officeart/2005/8/layout/venn2"/>
    <dgm:cxn modelId="{9DCB1051-1CCC-472B-9C35-67D57AB4B353}" type="presOf" srcId="{0A20DE07-15F7-4D50-9849-49870F79F218}" destId="{550FA1FD-8FF0-4CB8-8BBF-66ED21644B04}" srcOrd="0" destOrd="1" presId="urn:microsoft.com/office/officeart/2005/8/layout/venn2"/>
    <dgm:cxn modelId="{E5B56671-542A-4E02-8BE8-E392E5B835CF}" type="presOf" srcId="{B921D4E2-540A-4760-93A0-5107CA3EDDDE}" destId="{A98964E1-8BBB-44B5-B797-9C78FE43283E}" srcOrd="1" destOrd="3" presId="urn:microsoft.com/office/officeart/2005/8/layout/venn2"/>
    <dgm:cxn modelId="{812F1B72-50F4-4F27-B653-A388DEAE935F}" type="presOf" srcId="{93410852-D888-4610-9F69-59E390283D5F}" destId="{B92C0896-021F-485F-BDE2-97D4BA2C4124}" srcOrd="1" destOrd="0" presId="urn:microsoft.com/office/officeart/2005/8/layout/venn2"/>
    <dgm:cxn modelId="{CD363A59-DA10-47F2-9024-473B913207E0}" srcId="{D095AF23-D5AA-4706-854E-C76D03DCB1F9}" destId="{5DE5CCA8-FF75-4A52-B34C-B34A53F8399A}" srcOrd="1" destOrd="0" parTransId="{48088191-5600-43E0-8D8D-BDAB2304A27D}" sibTransId="{BD7EEDC3-FE6B-4111-B967-84A9AD283CFB}"/>
    <dgm:cxn modelId="{FF83808B-47C6-48E2-A58C-F55147C3B0D7}" type="presOf" srcId="{D095AF23-D5AA-4706-854E-C76D03DCB1F9}" destId="{684224C5-FE48-449A-AFC8-A3948482B83A}" srcOrd="0" destOrd="0" presId="urn:microsoft.com/office/officeart/2005/8/layout/venn2"/>
    <dgm:cxn modelId="{6C499997-2E5F-4DB1-9AD1-6529807EE41E}" type="presOf" srcId="{45235A5F-A65F-4D06-AFE0-32DD33EE23D1}" destId="{A98964E1-8BBB-44B5-B797-9C78FE43283E}" srcOrd="1" destOrd="2" presId="urn:microsoft.com/office/officeart/2005/8/layout/venn2"/>
    <dgm:cxn modelId="{F569B0AF-E7BC-4D5E-B6D3-2EC6E294F1A2}" type="presOf" srcId="{93410852-D888-4610-9F69-59E390283D5F}" destId="{550FA1FD-8FF0-4CB8-8BBF-66ED21644B04}" srcOrd="0" destOrd="0" presId="urn:microsoft.com/office/officeart/2005/8/layout/venn2"/>
    <dgm:cxn modelId="{03F9A2BC-7091-46C5-B03B-4D9414D1D45A}" type="presOf" srcId="{D095AF23-D5AA-4706-854E-C76D03DCB1F9}" destId="{67236C7E-F9DC-4C3C-A472-4B024C323ECF}" srcOrd="1" destOrd="0" presId="urn:microsoft.com/office/officeart/2005/8/layout/venn2"/>
    <dgm:cxn modelId="{2AC205BE-E5BD-4E95-8D7B-6DAC95DF5A03}" type="presOf" srcId="{5DDA7DDF-704D-4C14-853D-3A6CAD9F51ED}" destId="{684224C5-FE48-449A-AFC8-A3948482B83A}" srcOrd="0" destOrd="1" presId="urn:microsoft.com/office/officeart/2005/8/layout/venn2"/>
    <dgm:cxn modelId="{5E4801CD-F832-4707-A361-3167C8BBE6E1}" type="presOf" srcId="{5DE5CCA8-FF75-4A52-B34C-B34A53F8399A}" destId="{67236C7E-F9DC-4C3C-A472-4B024C323ECF}" srcOrd="1" destOrd="2" presId="urn:microsoft.com/office/officeart/2005/8/layout/venn2"/>
    <dgm:cxn modelId="{FA4D17D2-808C-4B93-8ACE-B88593A32AB5}" srcId="{D095AF23-D5AA-4706-854E-C76D03DCB1F9}" destId="{5DDA7DDF-704D-4C14-853D-3A6CAD9F51ED}" srcOrd="0" destOrd="0" parTransId="{C439B930-C326-42EB-ADA5-530500975A34}" sibTransId="{D7E29505-8124-4863-B7D8-91175E2B8F2F}"/>
    <dgm:cxn modelId="{359933D8-979F-4B9A-B7CC-79244ECD4AC5}" srcId="{887816B0-3CDE-4AD6-81AF-66190962E616}" destId="{D095AF23-D5AA-4706-854E-C76D03DCB1F9}" srcOrd="2" destOrd="0" parTransId="{89142392-3C6A-4CD6-ADF2-855AA8D57A07}" sibTransId="{3F0EE436-358E-4D35-A01C-F63A670CF04C}"/>
    <dgm:cxn modelId="{DBE878DA-1B5B-4546-8FB1-6A96F5C10A75}" type="presOf" srcId="{45235A5F-A65F-4D06-AFE0-32DD33EE23D1}" destId="{0678AA21-F13A-42AA-AAF0-3D061A7F2133}" srcOrd="0" destOrd="2" presId="urn:microsoft.com/office/officeart/2005/8/layout/venn2"/>
    <dgm:cxn modelId="{39A215E2-B201-4DB7-8247-77D1AC772CFE}" type="presOf" srcId="{5DDA7DDF-704D-4C14-853D-3A6CAD9F51ED}" destId="{67236C7E-F9DC-4C3C-A472-4B024C323ECF}" srcOrd="1" destOrd="1" presId="urn:microsoft.com/office/officeart/2005/8/layout/venn2"/>
    <dgm:cxn modelId="{2565A3E5-9BEC-4FEF-A25C-8AEE29454EC0}" srcId="{B8D8FD78-C088-4D29-9A47-602883C17FF3}" destId="{B921D4E2-540A-4760-93A0-5107CA3EDDDE}" srcOrd="2" destOrd="0" parTransId="{21DC141A-6C86-43E3-A817-FC57A59E287D}" sibTransId="{408F9C38-4D71-4B32-9EA9-48497847AB36}"/>
    <dgm:cxn modelId="{E3CC31EB-DD7F-4FD2-ABC4-AA1D017D28A1}" type="presOf" srcId="{954ED12B-4D18-405A-96A8-4A6347020201}" destId="{A98964E1-8BBB-44B5-B797-9C78FE43283E}" srcOrd="1" destOrd="1" presId="urn:microsoft.com/office/officeart/2005/8/layout/venn2"/>
    <dgm:cxn modelId="{AC62D1EC-75BB-4551-A39C-E51191105143}" srcId="{B8D8FD78-C088-4D29-9A47-602883C17FF3}" destId="{45235A5F-A65F-4D06-AFE0-32DD33EE23D1}" srcOrd="1" destOrd="0" parTransId="{59D28E19-4EC3-4FFA-B623-2B73EE9C5EAA}" sibTransId="{AB57A5D6-A345-4B3B-B54B-B715021BEAAD}"/>
    <dgm:cxn modelId="{0878C2F8-90AF-4098-B7B8-F081A08E09BF}" srcId="{93410852-D888-4610-9F69-59E390283D5F}" destId="{0A20DE07-15F7-4D50-9849-49870F79F218}" srcOrd="0" destOrd="0" parTransId="{AF4BF534-DD12-45C3-9E49-272A14368359}" sibTransId="{9CF36EB8-3252-4BC2-A803-ECF2B904AE29}"/>
    <dgm:cxn modelId="{E6D9F110-287A-44A7-B73C-F73B71CAB794}" type="presParOf" srcId="{DDEAD149-4D7E-4887-B805-35546AB3232A}" destId="{348DDEF1-65DE-41F6-B734-44D1A95D841F}" srcOrd="0" destOrd="0" presId="urn:microsoft.com/office/officeart/2005/8/layout/venn2"/>
    <dgm:cxn modelId="{C86BF4C3-1B12-43A4-9347-810C6C07F19C}" type="presParOf" srcId="{348DDEF1-65DE-41F6-B734-44D1A95D841F}" destId="{0678AA21-F13A-42AA-AAF0-3D061A7F2133}" srcOrd="0" destOrd="0" presId="urn:microsoft.com/office/officeart/2005/8/layout/venn2"/>
    <dgm:cxn modelId="{57487354-1465-4D5A-AFF4-38C073E2144C}" type="presParOf" srcId="{348DDEF1-65DE-41F6-B734-44D1A95D841F}" destId="{A98964E1-8BBB-44B5-B797-9C78FE43283E}" srcOrd="1" destOrd="0" presId="urn:microsoft.com/office/officeart/2005/8/layout/venn2"/>
    <dgm:cxn modelId="{7A26B2AA-FC13-444B-B7AF-D3CF4C17CEE4}" type="presParOf" srcId="{DDEAD149-4D7E-4887-B805-35546AB3232A}" destId="{9C85F695-5600-4019-A5F5-06B4E0BDAD85}" srcOrd="1" destOrd="0" presId="urn:microsoft.com/office/officeart/2005/8/layout/venn2"/>
    <dgm:cxn modelId="{8ABF9EED-F5DD-40DD-9552-701647CD68F1}" type="presParOf" srcId="{9C85F695-5600-4019-A5F5-06B4E0BDAD85}" destId="{550FA1FD-8FF0-4CB8-8BBF-66ED21644B04}" srcOrd="0" destOrd="0" presId="urn:microsoft.com/office/officeart/2005/8/layout/venn2"/>
    <dgm:cxn modelId="{7093A789-3DCC-4814-9540-FAB0FE439F27}" type="presParOf" srcId="{9C85F695-5600-4019-A5F5-06B4E0BDAD85}" destId="{B92C0896-021F-485F-BDE2-97D4BA2C4124}" srcOrd="1" destOrd="0" presId="urn:microsoft.com/office/officeart/2005/8/layout/venn2"/>
    <dgm:cxn modelId="{510A0BC2-52FD-41F6-8B12-FD5689FBF836}" type="presParOf" srcId="{DDEAD149-4D7E-4887-B805-35546AB3232A}" destId="{E84C4524-CAC1-4DFF-90C4-9CC5B4094E97}" srcOrd="2" destOrd="0" presId="urn:microsoft.com/office/officeart/2005/8/layout/venn2"/>
    <dgm:cxn modelId="{EBBB0B5C-1BDC-49D9-B720-1BD76ED3DF1A}" type="presParOf" srcId="{E84C4524-CAC1-4DFF-90C4-9CC5B4094E97}" destId="{684224C5-FE48-449A-AFC8-A3948482B83A}" srcOrd="0" destOrd="0" presId="urn:microsoft.com/office/officeart/2005/8/layout/venn2"/>
    <dgm:cxn modelId="{22885C05-B393-4F7A-A7DA-370D03E08ED5}" type="presParOf" srcId="{E84C4524-CAC1-4DFF-90C4-9CC5B4094E97}" destId="{67236C7E-F9DC-4C3C-A472-4B024C323ECF}"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427B57-E0B4-4042-81BC-AF73E83AD8B4}" type="doc">
      <dgm:prSet loTypeId="urn:microsoft.com/office/officeart/2005/8/layout/arrow2" loCatId="process" qsTypeId="urn:microsoft.com/office/officeart/2005/8/quickstyle/3d2" qsCatId="3D" csTypeId="urn:microsoft.com/office/officeart/2005/8/colors/colorful1" csCatId="colorful" phldr="1"/>
      <dgm:spPr/>
    </dgm:pt>
    <dgm:pt modelId="{E128BFAC-C32F-4A46-80D5-4F5A2DD8BD34}">
      <dgm:prSet phldrT="[Text]"/>
      <dgm:spPr/>
      <dgm:t>
        <a:bodyPr/>
        <a:lstStyle/>
        <a:p>
          <a:r>
            <a:rPr lang="vi-VN" dirty="0">
              <a:latin typeface="Times New Roman" panose="02020603050405020304" pitchFamily="18" charset="0"/>
              <a:cs typeface="Times New Roman" panose="02020603050405020304" pitchFamily="18" charset="0"/>
            </a:rPr>
            <a:t>Thành lập 2007</a:t>
          </a:r>
          <a:endParaRPr lang="en-US" dirty="0">
            <a:latin typeface="Times New Roman" panose="02020603050405020304" pitchFamily="18" charset="0"/>
            <a:cs typeface="Times New Roman" panose="02020603050405020304" pitchFamily="18" charset="0"/>
          </a:endParaRPr>
        </a:p>
      </dgm:t>
    </dgm:pt>
    <dgm:pt modelId="{D6F91FFF-00CA-4FBD-8295-EF1A191091F7}" type="parTrans" cxnId="{3925E5C1-7049-4477-B611-8D9F2E73D89A}">
      <dgm:prSet/>
      <dgm:spPr/>
      <dgm:t>
        <a:bodyPr/>
        <a:lstStyle/>
        <a:p>
          <a:endParaRPr lang="en-US">
            <a:latin typeface="Times New Roman" panose="02020603050405020304" pitchFamily="18" charset="0"/>
            <a:cs typeface="Times New Roman" panose="02020603050405020304" pitchFamily="18" charset="0"/>
          </a:endParaRPr>
        </a:p>
      </dgm:t>
    </dgm:pt>
    <dgm:pt modelId="{AE9E606D-B480-4295-80FD-5D066F58F81C}" type="sibTrans" cxnId="{3925E5C1-7049-4477-B611-8D9F2E73D89A}">
      <dgm:prSet/>
      <dgm:spPr/>
      <dgm:t>
        <a:bodyPr/>
        <a:lstStyle/>
        <a:p>
          <a:endParaRPr lang="en-US">
            <a:latin typeface="Times New Roman" panose="02020603050405020304" pitchFamily="18" charset="0"/>
            <a:cs typeface="Times New Roman" panose="02020603050405020304" pitchFamily="18" charset="0"/>
          </a:endParaRPr>
        </a:p>
      </dgm:t>
    </dgm:pt>
    <dgm:pt modelId="{12DA548C-265B-4DFB-9220-AD6DAC26142B}">
      <dgm:prSet phldrT="[Text]"/>
      <dgm:spPr/>
      <dgm:t>
        <a:bodyPr/>
        <a:lstStyle/>
        <a:p>
          <a:r>
            <a:rPr lang="vi-VN" dirty="0">
              <a:latin typeface="Times New Roman" panose="02020603050405020304" pitchFamily="18" charset="0"/>
              <a:cs typeface="Times New Roman" panose="02020603050405020304" pitchFamily="18" charset="0"/>
            </a:rPr>
            <a:t>2013 Công nhận bởi Jakim (Malaysia)</a:t>
          </a:r>
          <a:endParaRPr lang="en-US" dirty="0">
            <a:latin typeface="Times New Roman" panose="02020603050405020304" pitchFamily="18" charset="0"/>
            <a:cs typeface="Times New Roman" panose="02020603050405020304" pitchFamily="18" charset="0"/>
          </a:endParaRPr>
        </a:p>
      </dgm:t>
    </dgm:pt>
    <dgm:pt modelId="{230746B3-7183-4C7C-A86F-4960E258FD0A}" type="parTrans" cxnId="{64CA2A4D-AAE2-418F-88D4-560D068364FB}">
      <dgm:prSet/>
      <dgm:spPr/>
      <dgm:t>
        <a:bodyPr/>
        <a:lstStyle/>
        <a:p>
          <a:endParaRPr lang="en-US">
            <a:latin typeface="Times New Roman" panose="02020603050405020304" pitchFamily="18" charset="0"/>
            <a:cs typeface="Times New Roman" panose="02020603050405020304" pitchFamily="18" charset="0"/>
          </a:endParaRPr>
        </a:p>
      </dgm:t>
    </dgm:pt>
    <dgm:pt modelId="{836CA022-74DC-4662-B2E7-51D8C1856E4B}" type="sibTrans" cxnId="{64CA2A4D-AAE2-418F-88D4-560D068364FB}">
      <dgm:prSet/>
      <dgm:spPr/>
      <dgm:t>
        <a:bodyPr/>
        <a:lstStyle/>
        <a:p>
          <a:endParaRPr lang="en-US">
            <a:latin typeface="Times New Roman" panose="02020603050405020304" pitchFamily="18" charset="0"/>
            <a:cs typeface="Times New Roman" panose="02020603050405020304" pitchFamily="18" charset="0"/>
          </a:endParaRPr>
        </a:p>
      </dgm:t>
    </dgm:pt>
    <dgm:pt modelId="{B085325F-66E5-49A3-BBF3-22DE7E59DD6D}">
      <dgm:prSet phldrT="[Text]"/>
      <dgm:spPr/>
      <dgm:t>
        <a:bodyPr/>
        <a:lstStyle/>
        <a:p>
          <a:r>
            <a:rPr lang="vi-VN" dirty="0">
              <a:latin typeface="Times New Roman" panose="02020603050405020304" pitchFamily="18" charset="0"/>
              <a:cs typeface="Times New Roman" panose="02020603050405020304" pitchFamily="18" charset="0"/>
            </a:rPr>
            <a:t>2014 -2021 Công nhận bởi: GAC (GCC) , MoIAT (UAE), Tổng cục ĐLTCCL</a:t>
          </a:r>
          <a:endParaRPr lang="en-US" dirty="0">
            <a:latin typeface="Times New Roman" panose="02020603050405020304" pitchFamily="18" charset="0"/>
            <a:cs typeface="Times New Roman" panose="02020603050405020304" pitchFamily="18" charset="0"/>
          </a:endParaRPr>
        </a:p>
      </dgm:t>
    </dgm:pt>
    <dgm:pt modelId="{5CFD9A21-91C5-485B-9AC4-FD5DD53D7B4A}" type="parTrans" cxnId="{B1678D35-10AF-4A59-A4C3-E9371EE23DD1}">
      <dgm:prSet/>
      <dgm:spPr/>
      <dgm:t>
        <a:bodyPr/>
        <a:lstStyle/>
        <a:p>
          <a:endParaRPr lang="en-US">
            <a:latin typeface="Times New Roman" panose="02020603050405020304" pitchFamily="18" charset="0"/>
            <a:cs typeface="Times New Roman" panose="02020603050405020304" pitchFamily="18" charset="0"/>
          </a:endParaRPr>
        </a:p>
      </dgm:t>
    </dgm:pt>
    <dgm:pt modelId="{01C593AE-8C02-4C8C-ACB6-CA14B806C046}" type="sibTrans" cxnId="{B1678D35-10AF-4A59-A4C3-E9371EE23DD1}">
      <dgm:prSet/>
      <dgm:spPr/>
      <dgm:t>
        <a:bodyPr/>
        <a:lstStyle/>
        <a:p>
          <a:endParaRPr lang="en-US">
            <a:latin typeface="Times New Roman" panose="02020603050405020304" pitchFamily="18" charset="0"/>
            <a:cs typeface="Times New Roman" panose="02020603050405020304" pitchFamily="18" charset="0"/>
          </a:endParaRPr>
        </a:p>
      </dgm:t>
    </dgm:pt>
    <dgm:pt modelId="{3AB7D697-BC40-4191-9859-6BB8BF8E5BEC}">
      <dgm:prSet phldrT="[Text]"/>
      <dgm:spPr/>
      <dgm:t>
        <a:bodyPr/>
        <a:lstStyle/>
        <a:p>
          <a:r>
            <a:rPr lang="vi-VN" dirty="0">
              <a:latin typeface="Times New Roman" panose="02020603050405020304" pitchFamily="18" charset="0"/>
              <a:cs typeface="Times New Roman" panose="02020603050405020304" pitchFamily="18" charset="0"/>
            </a:rPr>
            <a:t>2024 Công nhận bởi BPJPH (Indonesia)</a:t>
          </a:r>
          <a:endParaRPr lang="en-US" dirty="0">
            <a:latin typeface="Times New Roman" panose="02020603050405020304" pitchFamily="18" charset="0"/>
            <a:cs typeface="Times New Roman" panose="02020603050405020304" pitchFamily="18" charset="0"/>
          </a:endParaRPr>
        </a:p>
      </dgm:t>
    </dgm:pt>
    <dgm:pt modelId="{B3433F6F-8ED5-46E7-81A1-6CE7C220E3CD}" type="parTrans" cxnId="{62C6983B-8220-46A1-9642-52F959F54832}">
      <dgm:prSet/>
      <dgm:spPr/>
      <dgm:t>
        <a:bodyPr/>
        <a:lstStyle/>
        <a:p>
          <a:endParaRPr lang="en-US">
            <a:latin typeface="Times New Roman" panose="02020603050405020304" pitchFamily="18" charset="0"/>
            <a:cs typeface="Times New Roman" panose="02020603050405020304" pitchFamily="18" charset="0"/>
          </a:endParaRPr>
        </a:p>
      </dgm:t>
    </dgm:pt>
    <dgm:pt modelId="{805446AB-195F-4752-A89B-6AC4C4B55553}" type="sibTrans" cxnId="{62C6983B-8220-46A1-9642-52F959F54832}">
      <dgm:prSet/>
      <dgm:spPr/>
      <dgm:t>
        <a:bodyPr/>
        <a:lstStyle/>
        <a:p>
          <a:endParaRPr lang="en-US">
            <a:latin typeface="Times New Roman" panose="02020603050405020304" pitchFamily="18" charset="0"/>
            <a:cs typeface="Times New Roman" panose="02020603050405020304" pitchFamily="18" charset="0"/>
          </a:endParaRPr>
        </a:p>
      </dgm:t>
    </dgm:pt>
    <dgm:pt modelId="{3CFFB309-36E7-43F5-B01F-3EE5643BD963}">
      <dgm:prSet phldrT="[Text]"/>
      <dgm:spPr/>
      <dgm:t>
        <a:bodyPr/>
        <a:lstStyle/>
        <a:p>
          <a:r>
            <a:rPr lang="vi-VN" dirty="0">
              <a:latin typeface="Times New Roman" panose="02020603050405020304" pitchFamily="18" charset="0"/>
              <a:cs typeface="Times New Roman" panose="02020603050405020304" pitchFamily="18" charset="0"/>
            </a:rPr>
            <a:t>2011 Đăng ký với Ban Tôn giáo Chính phủ</a:t>
          </a:r>
          <a:endParaRPr lang="en-US" dirty="0">
            <a:latin typeface="Times New Roman" panose="02020603050405020304" pitchFamily="18" charset="0"/>
            <a:cs typeface="Times New Roman" panose="02020603050405020304" pitchFamily="18" charset="0"/>
          </a:endParaRPr>
        </a:p>
      </dgm:t>
    </dgm:pt>
    <dgm:pt modelId="{B7DEC6D9-5C00-480D-A908-C58CBDA46669}" type="parTrans" cxnId="{D540C909-8970-44D5-B788-4E1D17C8948B}">
      <dgm:prSet/>
      <dgm:spPr/>
      <dgm:t>
        <a:bodyPr/>
        <a:lstStyle/>
        <a:p>
          <a:endParaRPr lang="en-US">
            <a:latin typeface="Times New Roman" panose="02020603050405020304" pitchFamily="18" charset="0"/>
            <a:cs typeface="Times New Roman" panose="02020603050405020304" pitchFamily="18" charset="0"/>
          </a:endParaRPr>
        </a:p>
      </dgm:t>
    </dgm:pt>
    <dgm:pt modelId="{78CAAB60-BA77-4CAC-A9ED-A6559545DC55}" type="sibTrans" cxnId="{D540C909-8970-44D5-B788-4E1D17C8948B}">
      <dgm:prSet/>
      <dgm:spPr/>
      <dgm:t>
        <a:bodyPr/>
        <a:lstStyle/>
        <a:p>
          <a:endParaRPr lang="en-US">
            <a:latin typeface="Times New Roman" panose="02020603050405020304" pitchFamily="18" charset="0"/>
            <a:cs typeface="Times New Roman" panose="02020603050405020304" pitchFamily="18" charset="0"/>
          </a:endParaRPr>
        </a:p>
      </dgm:t>
    </dgm:pt>
    <dgm:pt modelId="{18EC15C3-F52B-4869-8D3E-F9C94572BCB7}" type="pres">
      <dgm:prSet presAssocID="{0B427B57-E0B4-4042-81BC-AF73E83AD8B4}" presName="arrowDiagram" presStyleCnt="0">
        <dgm:presLayoutVars>
          <dgm:chMax val="5"/>
          <dgm:dir/>
          <dgm:resizeHandles val="exact"/>
        </dgm:presLayoutVars>
      </dgm:prSet>
      <dgm:spPr/>
    </dgm:pt>
    <dgm:pt modelId="{92472EAC-9DB2-464C-870E-D116CBC675DF}" type="pres">
      <dgm:prSet presAssocID="{0B427B57-E0B4-4042-81BC-AF73E83AD8B4}" presName="arrow" presStyleLbl="bgShp" presStyleIdx="0" presStyleCnt="1" custLinFactNeighborX="1462" custLinFactNeighborY="-193"/>
      <dgm:spPr/>
    </dgm:pt>
    <dgm:pt modelId="{7FA52788-4571-4B53-931F-41C157E06917}" type="pres">
      <dgm:prSet presAssocID="{0B427B57-E0B4-4042-81BC-AF73E83AD8B4}" presName="arrowDiagram5" presStyleCnt="0"/>
      <dgm:spPr/>
    </dgm:pt>
    <dgm:pt modelId="{E02FF5C0-AA63-495A-BC27-7E19F783FECB}" type="pres">
      <dgm:prSet presAssocID="{E128BFAC-C32F-4A46-80D5-4F5A2DD8BD34}" presName="bullet5a" presStyleLbl="node1" presStyleIdx="0" presStyleCnt="5"/>
      <dgm:spPr/>
    </dgm:pt>
    <dgm:pt modelId="{910DFF50-DC49-4C14-9D0A-8136555F488C}" type="pres">
      <dgm:prSet presAssocID="{E128BFAC-C32F-4A46-80D5-4F5A2DD8BD34}" presName="textBox5a" presStyleLbl="revTx" presStyleIdx="0" presStyleCnt="5">
        <dgm:presLayoutVars>
          <dgm:bulletEnabled val="1"/>
        </dgm:presLayoutVars>
      </dgm:prSet>
      <dgm:spPr/>
    </dgm:pt>
    <dgm:pt modelId="{7FBFA082-F137-40EE-9AE8-15A4BD60D847}" type="pres">
      <dgm:prSet presAssocID="{3CFFB309-36E7-43F5-B01F-3EE5643BD963}" presName="bullet5b" presStyleLbl="node1" presStyleIdx="1" presStyleCnt="5"/>
      <dgm:spPr/>
    </dgm:pt>
    <dgm:pt modelId="{E3CB13C4-EDB2-4DB4-A34A-0E30FE5ABFD5}" type="pres">
      <dgm:prSet presAssocID="{3CFFB309-36E7-43F5-B01F-3EE5643BD963}" presName="textBox5b" presStyleLbl="revTx" presStyleIdx="1" presStyleCnt="5">
        <dgm:presLayoutVars>
          <dgm:bulletEnabled val="1"/>
        </dgm:presLayoutVars>
      </dgm:prSet>
      <dgm:spPr/>
    </dgm:pt>
    <dgm:pt modelId="{6F4CD558-52BB-4461-AD85-42429CA8D97E}" type="pres">
      <dgm:prSet presAssocID="{12DA548C-265B-4DFB-9220-AD6DAC26142B}" presName="bullet5c" presStyleLbl="node1" presStyleIdx="2" presStyleCnt="5"/>
      <dgm:spPr/>
    </dgm:pt>
    <dgm:pt modelId="{2EAF96E3-65FB-4D25-AF9D-939FFC758F74}" type="pres">
      <dgm:prSet presAssocID="{12DA548C-265B-4DFB-9220-AD6DAC26142B}" presName="textBox5c" presStyleLbl="revTx" presStyleIdx="2" presStyleCnt="5">
        <dgm:presLayoutVars>
          <dgm:bulletEnabled val="1"/>
        </dgm:presLayoutVars>
      </dgm:prSet>
      <dgm:spPr/>
    </dgm:pt>
    <dgm:pt modelId="{B6C63B86-9AFB-442F-8163-6E605822C60F}" type="pres">
      <dgm:prSet presAssocID="{B085325F-66E5-49A3-BBF3-22DE7E59DD6D}" presName="bullet5d" presStyleLbl="node1" presStyleIdx="3" presStyleCnt="5"/>
      <dgm:spPr/>
    </dgm:pt>
    <dgm:pt modelId="{F83945F1-ADF2-409A-84AE-302B0C20F8B3}" type="pres">
      <dgm:prSet presAssocID="{B085325F-66E5-49A3-BBF3-22DE7E59DD6D}" presName="textBox5d" presStyleLbl="revTx" presStyleIdx="3" presStyleCnt="5">
        <dgm:presLayoutVars>
          <dgm:bulletEnabled val="1"/>
        </dgm:presLayoutVars>
      </dgm:prSet>
      <dgm:spPr/>
    </dgm:pt>
    <dgm:pt modelId="{8B95770C-0137-4299-99A3-F966267525F2}" type="pres">
      <dgm:prSet presAssocID="{3AB7D697-BC40-4191-9859-6BB8BF8E5BEC}" presName="bullet5e" presStyleLbl="node1" presStyleIdx="4" presStyleCnt="5"/>
      <dgm:spPr/>
    </dgm:pt>
    <dgm:pt modelId="{FA652A7D-A4C2-477A-83B6-D5786ECB7A15}" type="pres">
      <dgm:prSet presAssocID="{3AB7D697-BC40-4191-9859-6BB8BF8E5BEC}" presName="textBox5e" presStyleLbl="revTx" presStyleIdx="4" presStyleCnt="5">
        <dgm:presLayoutVars>
          <dgm:bulletEnabled val="1"/>
        </dgm:presLayoutVars>
      </dgm:prSet>
      <dgm:spPr/>
    </dgm:pt>
  </dgm:ptLst>
  <dgm:cxnLst>
    <dgm:cxn modelId="{D540C909-8970-44D5-B788-4E1D17C8948B}" srcId="{0B427B57-E0B4-4042-81BC-AF73E83AD8B4}" destId="{3CFFB309-36E7-43F5-B01F-3EE5643BD963}" srcOrd="1" destOrd="0" parTransId="{B7DEC6D9-5C00-480D-A908-C58CBDA46669}" sibTransId="{78CAAB60-BA77-4CAC-A9ED-A6559545DC55}"/>
    <dgm:cxn modelId="{178C3113-0D65-4D23-9F97-62A77A1568FD}" type="presOf" srcId="{E128BFAC-C32F-4A46-80D5-4F5A2DD8BD34}" destId="{910DFF50-DC49-4C14-9D0A-8136555F488C}" srcOrd="0" destOrd="0" presId="urn:microsoft.com/office/officeart/2005/8/layout/arrow2"/>
    <dgm:cxn modelId="{B1678D35-10AF-4A59-A4C3-E9371EE23DD1}" srcId="{0B427B57-E0B4-4042-81BC-AF73E83AD8B4}" destId="{B085325F-66E5-49A3-BBF3-22DE7E59DD6D}" srcOrd="3" destOrd="0" parTransId="{5CFD9A21-91C5-485B-9AC4-FD5DD53D7B4A}" sibTransId="{01C593AE-8C02-4C8C-ACB6-CA14B806C046}"/>
    <dgm:cxn modelId="{62C6983B-8220-46A1-9642-52F959F54832}" srcId="{0B427B57-E0B4-4042-81BC-AF73E83AD8B4}" destId="{3AB7D697-BC40-4191-9859-6BB8BF8E5BEC}" srcOrd="4" destOrd="0" parTransId="{B3433F6F-8ED5-46E7-81A1-6CE7C220E3CD}" sibTransId="{805446AB-195F-4752-A89B-6AC4C4B55553}"/>
    <dgm:cxn modelId="{E498353C-A612-4473-A3C8-A3CEEDE5B7E3}" type="presOf" srcId="{0B427B57-E0B4-4042-81BC-AF73E83AD8B4}" destId="{18EC15C3-F52B-4869-8D3E-F9C94572BCB7}" srcOrd="0" destOrd="0" presId="urn:microsoft.com/office/officeart/2005/8/layout/arrow2"/>
    <dgm:cxn modelId="{64CA2A4D-AAE2-418F-88D4-560D068364FB}" srcId="{0B427B57-E0B4-4042-81BC-AF73E83AD8B4}" destId="{12DA548C-265B-4DFB-9220-AD6DAC26142B}" srcOrd="2" destOrd="0" parTransId="{230746B3-7183-4C7C-A86F-4960E258FD0A}" sibTransId="{836CA022-74DC-4662-B2E7-51D8C1856E4B}"/>
    <dgm:cxn modelId="{4CBA10B6-3B96-459D-828A-F19EC08742C3}" type="presOf" srcId="{3AB7D697-BC40-4191-9859-6BB8BF8E5BEC}" destId="{FA652A7D-A4C2-477A-83B6-D5786ECB7A15}" srcOrd="0" destOrd="0" presId="urn:microsoft.com/office/officeart/2005/8/layout/arrow2"/>
    <dgm:cxn modelId="{41E89FB8-BD89-4880-8B5F-61C1975FF29C}" type="presOf" srcId="{B085325F-66E5-49A3-BBF3-22DE7E59DD6D}" destId="{F83945F1-ADF2-409A-84AE-302B0C20F8B3}" srcOrd="0" destOrd="0" presId="urn:microsoft.com/office/officeart/2005/8/layout/arrow2"/>
    <dgm:cxn modelId="{3925E5C1-7049-4477-B611-8D9F2E73D89A}" srcId="{0B427B57-E0B4-4042-81BC-AF73E83AD8B4}" destId="{E128BFAC-C32F-4A46-80D5-4F5A2DD8BD34}" srcOrd="0" destOrd="0" parTransId="{D6F91FFF-00CA-4FBD-8295-EF1A191091F7}" sibTransId="{AE9E606D-B480-4295-80FD-5D066F58F81C}"/>
    <dgm:cxn modelId="{7D7018CC-D5BA-44B6-8816-576AADD0F9DB}" type="presOf" srcId="{3CFFB309-36E7-43F5-B01F-3EE5643BD963}" destId="{E3CB13C4-EDB2-4DB4-A34A-0E30FE5ABFD5}" srcOrd="0" destOrd="0" presId="urn:microsoft.com/office/officeart/2005/8/layout/arrow2"/>
    <dgm:cxn modelId="{9C74D5F2-6FD1-4459-AB63-F2AAF1E8A419}" type="presOf" srcId="{12DA548C-265B-4DFB-9220-AD6DAC26142B}" destId="{2EAF96E3-65FB-4D25-AF9D-939FFC758F74}" srcOrd="0" destOrd="0" presId="urn:microsoft.com/office/officeart/2005/8/layout/arrow2"/>
    <dgm:cxn modelId="{5CEDEB65-95D7-4EE8-9FDF-7E8166410B26}" type="presParOf" srcId="{18EC15C3-F52B-4869-8D3E-F9C94572BCB7}" destId="{92472EAC-9DB2-464C-870E-D116CBC675DF}" srcOrd="0" destOrd="0" presId="urn:microsoft.com/office/officeart/2005/8/layout/arrow2"/>
    <dgm:cxn modelId="{EBCCA51C-406C-480A-B8B0-96E52C15066B}" type="presParOf" srcId="{18EC15C3-F52B-4869-8D3E-F9C94572BCB7}" destId="{7FA52788-4571-4B53-931F-41C157E06917}" srcOrd="1" destOrd="0" presId="urn:microsoft.com/office/officeart/2005/8/layout/arrow2"/>
    <dgm:cxn modelId="{8F9D64FA-0FAF-4FE2-9F51-6A120BB2E550}" type="presParOf" srcId="{7FA52788-4571-4B53-931F-41C157E06917}" destId="{E02FF5C0-AA63-495A-BC27-7E19F783FECB}" srcOrd="0" destOrd="0" presId="urn:microsoft.com/office/officeart/2005/8/layout/arrow2"/>
    <dgm:cxn modelId="{959869E6-5D13-484F-9B6B-3995C903DF87}" type="presParOf" srcId="{7FA52788-4571-4B53-931F-41C157E06917}" destId="{910DFF50-DC49-4C14-9D0A-8136555F488C}" srcOrd="1" destOrd="0" presId="urn:microsoft.com/office/officeart/2005/8/layout/arrow2"/>
    <dgm:cxn modelId="{F94A4A50-39C2-4423-8F34-983AEDF48FEC}" type="presParOf" srcId="{7FA52788-4571-4B53-931F-41C157E06917}" destId="{7FBFA082-F137-40EE-9AE8-15A4BD60D847}" srcOrd="2" destOrd="0" presId="urn:microsoft.com/office/officeart/2005/8/layout/arrow2"/>
    <dgm:cxn modelId="{A21B3806-7076-4059-B23A-56413095383E}" type="presParOf" srcId="{7FA52788-4571-4B53-931F-41C157E06917}" destId="{E3CB13C4-EDB2-4DB4-A34A-0E30FE5ABFD5}" srcOrd="3" destOrd="0" presId="urn:microsoft.com/office/officeart/2005/8/layout/arrow2"/>
    <dgm:cxn modelId="{C5B38E72-055F-40D1-A65C-410FA41D0E0B}" type="presParOf" srcId="{7FA52788-4571-4B53-931F-41C157E06917}" destId="{6F4CD558-52BB-4461-AD85-42429CA8D97E}" srcOrd="4" destOrd="0" presId="urn:microsoft.com/office/officeart/2005/8/layout/arrow2"/>
    <dgm:cxn modelId="{173224F5-FE66-44C2-8D08-7230F4274159}" type="presParOf" srcId="{7FA52788-4571-4B53-931F-41C157E06917}" destId="{2EAF96E3-65FB-4D25-AF9D-939FFC758F74}" srcOrd="5" destOrd="0" presId="urn:microsoft.com/office/officeart/2005/8/layout/arrow2"/>
    <dgm:cxn modelId="{4DEADA98-1AD5-47A2-97CF-CA488D122BE0}" type="presParOf" srcId="{7FA52788-4571-4B53-931F-41C157E06917}" destId="{B6C63B86-9AFB-442F-8163-6E605822C60F}" srcOrd="6" destOrd="0" presId="urn:microsoft.com/office/officeart/2005/8/layout/arrow2"/>
    <dgm:cxn modelId="{3A46D74D-24C0-4761-912C-CD59C42E1AB2}" type="presParOf" srcId="{7FA52788-4571-4B53-931F-41C157E06917}" destId="{F83945F1-ADF2-409A-84AE-302B0C20F8B3}" srcOrd="7" destOrd="0" presId="urn:microsoft.com/office/officeart/2005/8/layout/arrow2"/>
    <dgm:cxn modelId="{5A852234-66EF-4989-B6A1-4AE4FAF1F485}" type="presParOf" srcId="{7FA52788-4571-4B53-931F-41C157E06917}" destId="{8B95770C-0137-4299-99A3-F966267525F2}" srcOrd="8" destOrd="0" presId="urn:microsoft.com/office/officeart/2005/8/layout/arrow2"/>
    <dgm:cxn modelId="{A4738C3F-971F-4D64-8C66-3CB7B4B4AA32}" type="presParOf" srcId="{7FA52788-4571-4B53-931F-41C157E06917}" destId="{FA652A7D-A4C2-477A-83B6-D5786ECB7A15}" srcOrd="9"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CD7195-A90B-4AE3-857A-A15BDEB485A1}"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DFC9808F-A06C-4586-BB83-99496893C6EB}">
      <dgm:prSet phldrT="[Text]"/>
      <dgm:spPr/>
      <dgm:t>
        <a:bodyPr/>
        <a:lstStyle/>
        <a:p>
          <a:r>
            <a:rPr lang="en-US" dirty="0" err="1">
              <a:latin typeface="Arial" panose="020B0604020202020204" pitchFamily="34" charset="0"/>
              <a:cs typeface="Arial" panose="020B0604020202020204" pitchFamily="34" charset="0"/>
            </a:rPr>
            <a:t>Chứng</a:t>
          </a:r>
          <a:r>
            <a:rPr lang="en-US" dirty="0">
              <a:latin typeface="Arial" panose="020B0604020202020204" pitchFamily="34" charset="0"/>
              <a:cs typeface="Arial" panose="020B0604020202020204" pitchFamily="34" charset="0"/>
            </a:rPr>
            <a:t> minh  </a:t>
          </a:r>
          <a:r>
            <a:rPr lang="en-US" dirty="0" err="1">
              <a:latin typeface="Arial" panose="020B0604020202020204" pitchFamily="34" charset="0"/>
              <a:cs typeface="Arial" panose="020B0604020202020204" pitchFamily="34" charset="0"/>
            </a:rPr>
            <a:t>sản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phẩm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Halal</a:t>
          </a:r>
        </a:p>
      </dgm:t>
    </dgm:pt>
    <dgm:pt modelId="{0E5FA869-C2D9-4918-BF30-A18C06080771}" type="parTrans" cxnId="{D2DF9430-AA23-42BB-AF0B-ABB14DD114E1}">
      <dgm:prSet/>
      <dgm:spPr/>
      <dgm:t>
        <a:bodyPr/>
        <a:lstStyle/>
        <a:p>
          <a:endParaRPr lang="en-US"/>
        </a:p>
      </dgm:t>
    </dgm:pt>
    <dgm:pt modelId="{8FA7C8A4-DC6B-46FC-A278-3FFA20F42F46}" type="sibTrans" cxnId="{D2DF9430-AA23-42BB-AF0B-ABB14DD114E1}">
      <dgm:prSet/>
      <dgm:spPr/>
      <dgm:t>
        <a:bodyPr/>
        <a:lstStyle/>
        <a:p>
          <a:endParaRPr lang="en-US"/>
        </a:p>
      </dgm:t>
    </dgm:pt>
    <dgm:pt modelId="{9D9699D8-8083-4EB7-85DA-82391F21E3BB}">
      <dgm:prSet/>
      <dgm:spPr/>
      <dgm:t>
        <a:bodyPr/>
        <a:lstStyle/>
        <a:p>
          <a:r>
            <a:rPr lang="en-US" dirty="0" err="1">
              <a:latin typeface="Arial" panose="020B0604020202020204" pitchFamily="34" charset="0"/>
              <a:cs typeface="Arial" panose="020B0604020202020204" pitchFamily="34" charset="0"/>
            </a:rPr>
            <a:t>Nâng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phẩm</a:t>
          </a:r>
          <a:endParaRPr lang="en-US" dirty="0">
            <a:latin typeface="Arial" panose="020B0604020202020204" pitchFamily="34" charset="0"/>
            <a:cs typeface="Arial" panose="020B0604020202020204" pitchFamily="34" charset="0"/>
          </a:endParaRPr>
        </a:p>
      </dgm:t>
    </dgm:pt>
    <dgm:pt modelId="{85B74749-A904-4A10-A3D3-A93B68032613}" type="parTrans" cxnId="{357F680F-87AB-4B02-A2CF-BF08037AE5F7}">
      <dgm:prSet/>
      <dgm:spPr/>
      <dgm:t>
        <a:bodyPr/>
        <a:lstStyle/>
        <a:p>
          <a:endParaRPr lang="en-US"/>
        </a:p>
      </dgm:t>
    </dgm:pt>
    <dgm:pt modelId="{90AA3C8C-4924-4B6C-8FBB-CD3BFF5CDA5F}" type="sibTrans" cxnId="{357F680F-87AB-4B02-A2CF-BF08037AE5F7}">
      <dgm:prSet/>
      <dgm:spPr/>
      <dgm:t>
        <a:bodyPr/>
        <a:lstStyle/>
        <a:p>
          <a:endParaRPr lang="en-US"/>
        </a:p>
      </dgm:t>
    </dgm:pt>
    <dgm:pt modelId="{85BCDB67-5503-4D79-AC03-CA10F923BBAB}">
      <dgm:prSet/>
      <dgm:spPr/>
      <dgm:t>
        <a:bodyPr/>
        <a:lstStyle/>
        <a:p>
          <a:r>
            <a:rPr lang="en-US" dirty="0" err="1">
              <a:latin typeface="Arial" panose="020B0604020202020204" pitchFamily="34" charset="0"/>
              <a:cs typeface="Arial" panose="020B0604020202020204" pitchFamily="34" charset="0"/>
            </a:rPr>
            <a:t>Sản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phẩm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in logo Halal </a:t>
          </a:r>
        </a:p>
      </dgm:t>
    </dgm:pt>
    <dgm:pt modelId="{604B2997-461C-42AC-88E0-5BA56E043BE4}" type="parTrans" cxnId="{FE6C6417-D999-47C9-BA27-85E7C00EC78D}">
      <dgm:prSet/>
      <dgm:spPr/>
      <dgm:t>
        <a:bodyPr/>
        <a:lstStyle/>
        <a:p>
          <a:endParaRPr lang="en-US"/>
        </a:p>
      </dgm:t>
    </dgm:pt>
    <dgm:pt modelId="{717A41AC-4C13-4D2A-913F-D363B62DC949}" type="sibTrans" cxnId="{FE6C6417-D999-47C9-BA27-85E7C00EC78D}">
      <dgm:prSet/>
      <dgm:spPr/>
      <dgm:t>
        <a:bodyPr/>
        <a:lstStyle/>
        <a:p>
          <a:endParaRPr lang="en-US"/>
        </a:p>
      </dgm:t>
    </dgm:pt>
    <dgm:pt modelId="{FFD74AC9-7ACD-46A4-A8D3-F0D58573C711}">
      <dgm:prSet/>
      <dgm:spPr/>
      <dgm:t>
        <a:bodyPr/>
        <a:lstStyle/>
        <a:p>
          <a:r>
            <a:rPr lang="en-US" b="1" dirty="0" err="1">
              <a:latin typeface="Arial" panose="020B0604020202020204" pitchFamily="34" charset="0"/>
              <a:cs typeface="Arial" panose="020B0604020202020204" pitchFamily="34" charset="0"/>
            </a:rPr>
            <a:t>Chứng</a:t>
          </a:r>
          <a:r>
            <a:rPr lang="en-US" b="1" dirty="0">
              <a:latin typeface="Arial" panose="020B0604020202020204" pitchFamily="34" charset="0"/>
              <a:cs typeface="Arial" panose="020B0604020202020204" pitchFamily="34" charset="0"/>
            </a:rPr>
            <a:t> minh </a:t>
          </a:r>
          <a:r>
            <a:rPr lang="en-US" b="1" dirty="0" err="1">
              <a:latin typeface="Arial" panose="020B0604020202020204" pitchFamily="34" charset="0"/>
              <a:cs typeface="Arial" panose="020B0604020202020204" pitchFamily="34" charset="0"/>
            </a:rPr>
            <a:t>nguyên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liệu</a:t>
          </a:r>
          <a:r>
            <a:rPr lang="en-US" b="1" dirty="0">
              <a:latin typeface="Arial" panose="020B0604020202020204" pitchFamily="34" charset="0"/>
              <a:cs typeface="Arial" panose="020B0604020202020204" pitchFamily="34" charset="0"/>
            </a:rPr>
            <a:t> Halal</a:t>
          </a:r>
        </a:p>
      </dgm:t>
    </dgm:pt>
    <dgm:pt modelId="{26088322-A688-4C44-9EB9-31DAFD2FBE51}" type="parTrans" cxnId="{3DCEB9DF-D355-4A51-8167-59FA8D2B7EEB}">
      <dgm:prSet/>
      <dgm:spPr/>
      <dgm:t>
        <a:bodyPr/>
        <a:lstStyle/>
        <a:p>
          <a:endParaRPr lang="en-US"/>
        </a:p>
      </dgm:t>
    </dgm:pt>
    <dgm:pt modelId="{D2789B47-B115-402F-BB1E-5D6421024C64}" type="sibTrans" cxnId="{3DCEB9DF-D355-4A51-8167-59FA8D2B7EEB}">
      <dgm:prSet/>
      <dgm:spPr/>
      <dgm:t>
        <a:bodyPr/>
        <a:lstStyle/>
        <a:p>
          <a:endParaRPr lang="en-US"/>
        </a:p>
      </dgm:t>
    </dgm:pt>
    <dgm:pt modelId="{FC6801B9-679D-490B-B3B7-C75EA9283555}" type="pres">
      <dgm:prSet presAssocID="{88CD7195-A90B-4AE3-857A-A15BDEB485A1}" presName="Name0" presStyleCnt="0">
        <dgm:presLayoutVars>
          <dgm:dir/>
          <dgm:animLvl val="lvl"/>
          <dgm:resizeHandles/>
        </dgm:presLayoutVars>
      </dgm:prSet>
      <dgm:spPr/>
    </dgm:pt>
    <dgm:pt modelId="{08AC2840-054F-42FD-B6AA-4C5EE79A2637}" type="pres">
      <dgm:prSet presAssocID="{DFC9808F-A06C-4586-BB83-99496893C6EB}" presName="linNode" presStyleCnt="0"/>
      <dgm:spPr/>
    </dgm:pt>
    <dgm:pt modelId="{3D8C7B4E-5A45-494E-A248-5A4A1B9A3967}" type="pres">
      <dgm:prSet presAssocID="{DFC9808F-A06C-4586-BB83-99496893C6EB}" presName="parentShp" presStyleLbl="node1" presStyleIdx="0" presStyleCnt="4">
        <dgm:presLayoutVars>
          <dgm:bulletEnabled val="1"/>
        </dgm:presLayoutVars>
      </dgm:prSet>
      <dgm:spPr/>
    </dgm:pt>
    <dgm:pt modelId="{E4B041AE-07D0-46A0-B708-B5789E55CE74}" type="pres">
      <dgm:prSet presAssocID="{DFC9808F-A06C-4586-BB83-99496893C6EB}" presName="childShp" presStyleLbl="bgAccFollowNode1" presStyleIdx="0" presStyleCnt="4">
        <dgm:presLayoutVars>
          <dgm:bulletEnabled val="1"/>
        </dgm:presLayoutVars>
      </dgm:prSet>
      <dgm:spPr/>
    </dgm:pt>
    <dgm:pt modelId="{8DE106FA-4204-4842-9C30-9EEB40F21C38}" type="pres">
      <dgm:prSet presAssocID="{8FA7C8A4-DC6B-46FC-A278-3FFA20F42F46}" presName="spacing" presStyleCnt="0"/>
      <dgm:spPr/>
    </dgm:pt>
    <dgm:pt modelId="{4E9C2C3C-5FE1-4447-8E23-756732DB122B}" type="pres">
      <dgm:prSet presAssocID="{9D9699D8-8083-4EB7-85DA-82391F21E3BB}" presName="linNode" presStyleCnt="0"/>
      <dgm:spPr/>
    </dgm:pt>
    <dgm:pt modelId="{72D01A60-1988-4EA1-B3F3-977FD4301752}" type="pres">
      <dgm:prSet presAssocID="{9D9699D8-8083-4EB7-85DA-82391F21E3BB}" presName="parentShp" presStyleLbl="node1" presStyleIdx="1" presStyleCnt="4">
        <dgm:presLayoutVars>
          <dgm:bulletEnabled val="1"/>
        </dgm:presLayoutVars>
      </dgm:prSet>
      <dgm:spPr/>
    </dgm:pt>
    <dgm:pt modelId="{D1BF280E-812D-4991-BA82-B9E0A51C0E98}" type="pres">
      <dgm:prSet presAssocID="{9D9699D8-8083-4EB7-85DA-82391F21E3BB}" presName="childShp" presStyleLbl="bgAccFollowNode1" presStyleIdx="1" presStyleCnt="4">
        <dgm:presLayoutVars>
          <dgm:bulletEnabled val="1"/>
        </dgm:presLayoutVars>
      </dgm:prSet>
      <dgm:spPr/>
    </dgm:pt>
    <dgm:pt modelId="{98300D1B-20A2-49EA-8A43-15929F7D0753}" type="pres">
      <dgm:prSet presAssocID="{90AA3C8C-4924-4B6C-8FBB-CD3BFF5CDA5F}" presName="spacing" presStyleCnt="0"/>
      <dgm:spPr/>
    </dgm:pt>
    <dgm:pt modelId="{1C3BD7F6-DBA6-4FD6-976E-DCC4B9194CA4}" type="pres">
      <dgm:prSet presAssocID="{85BCDB67-5503-4D79-AC03-CA10F923BBAB}" presName="linNode" presStyleCnt="0"/>
      <dgm:spPr/>
    </dgm:pt>
    <dgm:pt modelId="{C075547C-7106-4DF7-AF19-8F6E0F464586}" type="pres">
      <dgm:prSet presAssocID="{85BCDB67-5503-4D79-AC03-CA10F923BBAB}" presName="parentShp" presStyleLbl="node1" presStyleIdx="2" presStyleCnt="4">
        <dgm:presLayoutVars>
          <dgm:bulletEnabled val="1"/>
        </dgm:presLayoutVars>
      </dgm:prSet>
      <dgm:spPr/>
    </dgm:pt>
    <dgm:pt modelId="{236058EC-A9C2-445B-B163-63F55E33ED5A}" type="pres">
      <dgm:prSet presAssocID="{85BCDB67-5503-4D79-AC03-CA10F923BBAB}" presName="childShp" presStyleLbl="bgAccFollowNode1" presStyleIdx="2" presStyleCnt="4">
        <dgm:presLayoutVars>
          <dgm:bulletEnabled val="1"/>
        </dgm:presLayoutVars>
      </dgm:prSet>
      <dgm:spPr/>
    </dgm:pt>
    <dgm:pt modelId="{63D04516-0B33-40B4-B8BF-719A5D563AD7}" type="pres">
      <dgm:prSet presAssocID="{717A41AC-4C13-4D2A-913F-D363B62DC949}" presName="spacing" presStyleCnt="0"/>
      <dgm:spPr/>
    </dgm:pt>
    <dgm:pt modelId="{E15D7210-7DEE-4736-AC9E-8CEA878CA516}" type="pres">
      <dgm:prSet presAssocID="{FFD74AC9-7ACD-46A4-A8D3-F0D58573C711}" presName="linNode" presStyleCnt="0"/>
      <dgm:spPr/>
    </dgm:pt>
    <dgm:pt modelId="{F3C60D7E-286B-4270-8D5A-51A9FAFA224C}" type="pres">
      <dgm:prSet presAssocID="{FFD74AC9-7ACD-46A4-A8D3-F0D58573C711}" presName="parentShp" presStyleLbl="node1" presStyleIdx="3" presStyleCnt="4">
        <dgm:presLayoutVars>
          <dgm:bulletEnabled val="1"/>
        </dgm:presLayoutVars>
      </dgm:prSet>
      <dgm:spPr/>
    </dgm:pt>
    <dgm:pt modelId="{DEF37DDA-9625-4002-A2FC-C09930184904}" type="pres">
      <dgm:prSet presAssocID="{FFD74AC9-7ACD-46A4-A8D3-F0D58573C711}" presName="childShp" presStyleLbl="bgAccFollowNode1" presStyleIdx="3" presStyleCnt="4">
        <dgm:presLayoutVars>
          <dgm:bulletEnabled val="1"/>
        </dgm:presLayoutVars>
      </dgm:prSet>
      <dgm:spPr/>
    </dgm:pt>
  </dgm:ptLst>
  <dgm:cxnLst>
    <dgm:cxn modelId="{357F680F-87AB-4B02-A2CF-BF08037AE5F7}" srcId="{88CD7195-A90B-4AE3-857A-A15BDEB485A1}" destId="{9D9699D8-8083-4EB7-85DA-82391F21E3BB}" srcOrd="1" destOrd="0" parTransId="{85B74749-A904-4A10-A3D3-A93B68032613}" sibTransId="{90AA3C8C-4924-4B6C-8FBB-CD3BFF5CDA5F}"/>
    <dgm:cxn modelId="{FE6C6417-D999-47C9-BA27-85E7C00EC78D}" srcId="{88CD7195-A90B-4AE3-857A-A15BDEB485A1}" destId="{85BCDB67-5503-4D79-AC03-CA10F923BBAB}" srcOrd="2" destOrd="0" parTransId="{604B2997-461C-42AC-88E0-5BA56E043BE4}" sibTransId="{717A41AC-4C13-4D2A-913F-D363B62DC949}"/>
    <dgm:cxn modelId="{D2DF9430-AA23-42BB-AF0B-ABB14DD114E1}" srcId="{88CD7195-A90B-4AE3-857A-A15BDEB485A1}" destId="{DFC9808F-A06C-4586-BB83-99496893C6EB}" srcOrd="0" destOrd="0" parTransId="{0E5FA869-C2D9-4918-BF30-A18C06080771}" sibTransId="{8FA7C8A4-DC6B-46FC-A278-3FFA20F42F46}"/>
    <dgm:cxn modelId="{5F20647E-C86F-482B-ADC5-A0143611F51E}" type="presOf" srcId="{88CD7195-A90B-4AE3-857A-A15BDEB485A1}" destId="{FC6801B9-679D-490B-B3B7-C75EA9283555}" srcOrd="0" destOrd="0" presId="urn:microsoft.com/office/officeart/2005/8/layout/vList6"/>
    <dgm:cxn modelId="{9E9301C5-07EF-4190-AC52-6146D93FFAFE}" type="presOf" srcId="{DFC9808F-A06C-4586-BB83-99496893C6EB}" destId="{3D8C7B4E-5A45-494E-A248-5A4A1B9A3967}" srcOrd="0" destOrd="0" presId="urn:microsoft.com/office/officeart/2005/8/layout/vList6"/>
    <dgm:cxn modelId="{40B334D5-A4BC-4210-9697-7D479C3F00B3}" type="presOf" srcId="{FFD74AC9-7ACD-46A4-A8D3-F0D58573C711}" destId="{F3C60D7E-286B-4270-8D5A-51A9FAFA224C}" srcOrd="0" destOrd="0" presId="urn:microsoft.com/office/officeart/2005/8/layout/vList6"/>
    <dgm:cxn modelId="{3DCEB9DF-D355-4A51-8167-59FA8D2B7EEB}" srcId="{88CD7195-A90B-4AE3-857A-A15BDEB485A1}" destId="{FFD74AC9-7ACD-46A4-A8D3-F0D58573C711}" srcOrd="3" destOrd="0" parTransId="{26088322-A688-4C44-9EB9-31DAFD2FBE51}" sibTransId="{D2789B47-B115-402F-BB1E-5D6421024C64}"/>
    <dgm:cxn modelId="{E3EA56F6-1A90-4C81-9CAE-0015E2ABBD34}" type="presOf" srcId="{85BCDB67-5503-4D79-AC03-CA10F923BBAB}" destId="{C075547C-7106-4DF7-AF19-8F6E0F464586}" srcOrd="0" destOrd="0" presId="urn:microsoft.com/office/officeart/2005/8/layout/vList6"/>
    <dgm:cxn modelId="{1F019AFD-FB6F-434D-A84D-88B5E6BBC102}" type="presOf" srcId="{9D9699D8-8083-4EB7-85DA-82391F21E3BB}" destId="{72D01A60-1988-4EA1-B3F3-977FD4301752}" srcOrd="0" destOrd="0" presId="urn:microsoft.com/office/officeart/2005/8/layout/vList6"/>
    <dgm:cxn modelId="{6B7A19B4-2C4B-45F8-8C72-98E629CDB951}" type="presParOf" srcId="{FC6801B9-679D-490B-B3B7-C75EA9283555}" destId="{08AC2840-054F-42FD-B6AA-4C5EE79A2637}" srcOrd="0" destOrd="0" presId="urn:microsoft.com/office/officeart/2005/8/layout/vList6"/>
    <dgm:cxn modelId="{64E14D14-25B8-435F-8FB8-ABCD9AF90905}" type="presParOf" srcId="{08AC2840-054F-42FD-B6AA-4C5EE79A2637}" destId="{3D8C7B4E-5A45-494E-A248-5A4A1B9A3967}" srcOrd="0" destOrd="0" presId="urn:microsoft.com/office/officeart/2005/8/layout/vList6"/>
    <dgm:cxn modelId="{A48C02A4-CBE4-45A7-9422-7A20802D713E}" type="presParOf" srcId="{08AC2840-054F-42FD-B6AA-4C5EE79A2637}" destId="{E4B041AE-07D0-46A0-B708-B5789E55CE74}" srcOrd="1" destOrd="0" presId="urn:microsoft.com/office/officeart/2005/8/layout/vList6"/>
    <dgm:cxn modelId="{3B083D0A-FB28-4FD9-B705-76C8A169B27D}" type="presParOf" srcId="{FC6801B9-679D-490B-B3B7-C75EA9283555}" destId="{8DE106FA-4204-4842-9C30-9EEB40F21C38}" srcOrd="1" destOrd="0" presId="urn:microsoft.com/office/officeart/2005/8/layout/vList6"/>
    <dgm:cxn modelId="{CF301BC3-02D5-40AA-A18F-3F32455D1A63}" type="presParOf" srcId="{FC6801B9-679D-490B-B3B7-C75EA9283555}" destId="{4E9C2C3C-5FE1-4447-8E23-756732DB122B}" srcOrd="2" destOrd="0" presId="urn:microsoft.com/office/officeart/2005/8/layout/vList6"/>
    <dgm:cxn modelId="{F7367EA1-6A0E-47E6-8A65-63ECBBC0AE92}" type="presParOf" srcId="{4E9C2C3C-5FE1-4447-8E23-756732DB122B}" destId="{72D01A60-1988-4EA1-B3F3-977FD4301752}" srcOrd="0" destOrd="0" presId="urn:microsoft.com/office/officeart/2005/8/layout/vList6"/>
    <dgm:cxn modelId="{5DBB221E-5C5A-4FF9-AB4F-570566DFE5C9}" type="presParOf" srcId="{4E9C2C3C-5FE1-4447-8E23-756732DB122B}" destId="{D1BF280E-812D-4991-BA82-B9E0A51C0E98}" srcOrd="1" destOrd="0" presId="urn:microsoft.com/office/officeart/2005/8/layout/vList6"/>
    <dgm:cxn modelId="{770C7BA4-D6A3-42DD-8A6D-6B873298BCE6}" type="presParOf" srcId="{FC6801B9-679D-490B-B3B7-C75EA9283555}" destId="{98300D1B-20A2-49EA-8A43-15929F7D0753}" srcOrd="3" destOrd="0" presId="urn:microsoft.com/office/officeart/2005/8/layout/vList6"/>
    <dgm:cxn modelId="{11695B50-3B33-454E-B2CE-A530DBFD354D}" type="presParOf" srcId="{FC6801B9-679D-490B-B3B7-C75EA9283555}" destId="{1C3BD7F6-DBA6-4FD6-976E-DCC4B9194CA4}" srcOrd="4" destOrd="0" presId="urn:microsoft.com/office/officeart/2005/8/layout/vList6"/>
    <dgm:cxn modelId="{11D7AD08-7F24-434F-B716-CC72C38FD7E5}" type="presParOf" srcId="{1C3BD7F6-DBA6-4FD6-976E-DCC4B9194CA4}" destId="{C075547C-7106-4DF7-AF19-8F6E0F464586}" srcOrd="0" destOrd="0" presId="urn:microsoft.com/office/officeart/2005/8/layout/vList6"/>
    <dgm:cxn modelId="{FE6C212B-F995-4B70-96D8-4860C5447F64}" type="presParOf" srcId="{1C3BD7F6-DBA6-4FD6-976E-DCC4B9194CA4}" destId="{236058EC-A9C2-445B-B163-63F55E33ED5A}" srcOrd="1" destOrd="0" presId="urn:microsoft.com/office/officeart/2005/8/layout/vList6"/>
    <dgm:cxn modelId="{22137ACD-C03B-4E28-8C6D-EAB3E5539210}" type="presParOf" srcId="{FC6801B9-679D-490B-B3B7-C75EA9283555}" destId="{63D04516-0B33-40B4-B8BF-719A5D563AD7}" srcOrd="5" destOrd="0" presId="urn:microsoft.com/office/officeart/2005/8/layout/vList6"/>
    <dgm:cxn modelId="{C7A77DC5-8DE0-4E82-AB9B-22DED1F7E935}" type="presParOf" srcId="{FC6801B9-679D-490B-B3B7-C75EA9283555}" destId="{E15D7210-7DEE-4736-AC9E-8CEA878CA516}" srcOrd="6" destOrd="0" presId="urn:microsoft.com/office/officeart/2005/8/layout/vList6"/>
    <dgm:cxn modelId="{4200EC8B-315B-467C-B8AD-809FC892C78E}" type="presParOf" srcId="{E15D7210-7DEE-4736-AC9E-8CEA878CA516}" destId="{F3C60D7E-286B-4270-8D5A-51A9FAFA224C}" srcOrd="0" destOrd="0" presId="urn:microsoft.com/office/officeart/2005/8/layout/vList6"/>
    <dgm:cxn modelId="{42232744-3647-46AD-9064-D193FC78802C}" type="presParOf" srcId="{E15D7210-7DEE-4736-AC9E-8CEA878CA516}" destId="{DEF37DDA-9625-4002-A2FC-C09930184904}"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302FF4-2A3A-4ED6-9173-D52949A0A637}" type="doc">
      <dgm:prSet loTypeId="urn:diagrams.loki3.com/VaryingWidthList" loCatId="list" qsTypeId="urn:microsoft.com/office/officeart/2005/8/quickstyle/simple1" qsCatId="simple" csTypeId="urn:microsoft.com/office/officeart/2005/8/colors/colorful1" csCatId="colorful" phldr="1"/>
      <dgm:spPr/>
    </dgm:pt>
    <dgm:pt modelId="{13ABB017-601E-4775-9CB6-2203FD02CD7A}">
      <dgm:prSet phldrT="[Text]" custT="1"/>
      <dgm:spPr/>
      <dgm:t>
        <a:bodyPr/>
        <a:lstStyle/>
        <a:p>
          <a:r>
            <a:rPr lang="en-US" sz="3600" b="1" dirty="0" err="1">
              <a:latin typeface="Times New Roman" panose="02020603050405020304" pitchFamily="18" charset="0"/>
              <a:cs typeface="Times New Roman" panose="02020603050405020304" pitchFamily="18" charset="0"/>
            </a:rPr>
            <a:t>Đáp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ứng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yêu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cầu</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hàng</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khẩu</a:t>
          </a:r>
          <a:endParaRPr lang="en-US" sz="3600" dirty="0">
            <a:latin typeface="Times New Roman" panose="02020603050405020304" pitchFamily="18" charset="0"/>
            <a:cs typeface="Times New Roman" panose="02020603050405020304" pitchFamily="18" charset="0"/>
          </a:endParaRPr>
        </a:p>
      </dgm:t>
    </dgm:pt>
    <dgm:pt modelId="{499DEA4A-6120-4B22-A147-53E044CEB489}" type="parTrans" cxnId="{ACD0173E-EAA5-4774-BF3C-882955138650}">
      <dgm:prSet/>
      <dgm:spPr/>
      <dgm:t>
        <a:bodyPr/>
        <a:lstStyle/>
        <a:p>
          <a:endParaRPr lang="en-US"/>
        </a:p>
      </dgm:t>
    </dgm:pt>
    <dgm:pt modelId="{033A70DC-4AEF-4B4B-B054-49E3D0A34E11}" type="sibTrans" cxnId="{ACD0173E-EAA5-4774-BF3C-882955138650}">
      <dgm:prSet/>
      <dgm:spPr/>
      <dgm:t>
        <a:bodyPr/>
        <a:lstStyle/>
        <a:p>
          <a:endParaRPr lang="en-US"/>
        </a:p>
      </dgm:t>
    </dgm:pt>
    <dgm:pt modelId="{3E8AFC6F-F2BE-4663-B532-FA42547A4273}">
      <dgm:prSet phldrT="[Text]" custT="1"/>
      <dgm:spPr/>
      <dgm:t>
        <a:bodyPr/>
        <a:lstStyle/>
        <a:p>
          <a:r>
            <a:rPr lang="en-US" sz="3600" b="1" dirty="0" err="1">
              <a:latin typeface="Times New Roman" panose="02020603050405020304" pitchFamily="18" charset="0"/>
              <a:cs typeface="Times New Roman" panose="02020603050405020304" pitchFamily="18" charset="0"/>
            </a:rPr>
            <a:t>Tăng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chuỗi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ứng</a:t>
          </a:r>
          <a:r>
            <a:rPr lang="en-US" sz="3600" b="1" dirty="0">
              <a:latin typeface="Times New Roman" panose="02020603050405020304" pitchFamily="18" charset="0"/>
              <a:cs typeface="Times New Roman" panose="02020603050405020304" pitchFamily="18" charset="0"/>
            </a:rPr>
            <a:t> Halal </a:t>
          </a:r>
          <a:r>
            <a:rPr lang="en-US" sz="3600" b="1" dirty="0" err="1">
              <a:latin typeface="Times New Roman" panose="02020603050405020304" pitchFamily="18" charset="0"/>
              <a:cs typeface="Times New Roman" panose="02020603050405020304" pitchFamily="18" charset="0"/>
            </a:rPr>
            <a:t>toàn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cầu</a:t>
          </a:r>
          <a:r>
            <a:rPr lang="en-US" sz="3600" b="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dgm:t>
    </dgm:pt>
    <dgm:pt modelId="{137F84A3-9547-4577-871A-B3444BCF6E09}" type="parTrans" cxnId="{ADDD8253-AECF-47CF-8268-1788F3504C9F}">
      <dgm:prSet/>
      <dgm:spPr/>
      <dgm:t>
        <a:bodyPr/>
        <a:lstStyle/>
        <a:p>
          <a:endParaRPr lang="en-US"/>
        </a:p>
      </dgm:t>
    </dgm:pt>
    <dgm:pt modelId="{C582A2FC-9C95-4D8F-A612-74EE18D6DABF}" type="sibTrans" cxnId="{ADDD8253-AECF-47CF-8268-1788F3504C9F}">
      <dgm:prSet/>
      <dgm:spPr/>
      <dgm:t>
        <a:bodyPr/>
        <a:lstStyle/>
        <a:p>
          <a:endParaRPr lang="en-US"/>
        </a:p>
      </dgm:t>
    </dgm:pt>
    <dgm:pt modelId="{B7FB523B-B1BF-4487-B398-75BDC045AE12}">
      <dgm:prSet phldrT="[Text]" custT="1"/>
      <dgm:spPr/>
      <dgm:t>
        <a:bodyPr/>
        <a:lstStyle/>
        <a:p>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endParaRPr lang="en-US" sz="3600" dirty="0">
            <a:latin typeface="Times New Roman" panose="02020603050405020304" pitchFamily="18" charset="0"/>
            <a:cs typeface="Times New Roman" panose="02020603050405020304" pitchFamily="18" charset="0"/>
          </a:endParaRPr>
        </a:p>
      </dgm:t>
    </dgm:pt>
    <dgm:pt modelId="{B9783EDF-B7E4-499D-9FA2-D1C9EC700D0B}" type="parTrans" cxnId="{16B7B783-3363-4828-80C5-57F404F339BB}">
      <dgm:prSet/>
      <dgm:spPr/>
      <dgm:t>
        <a:bodyPr/>
        <a:lstStyle/>
        <a:p>
          <a:endParaRPr lang="en-US"/>
        </a:p>
      </dgm:t>
    </dgm:pt>
    <dgm:pt modelId="{5936D0FB-8C72-4803-9761-B4DC447C5E3A}" type="sibTrans" cxnId="{16B7B783-3363-4828-80C5-57F404F339BB}">
      <dgm:prSet/>
      <dgm:spPr/>
      <dgm:t>
        <a:bodyPr/>
        <a:lstStyle/>
        <a:p>
          <a:endParaRPr lang="en-US"/>
        </a:p>
      </dgm:t>
    </dgm:pt>
    <dgm:pt modelId="{17D20CB4-2F43-4BC4-9028-834B0D33FE5E}">
      <dgm:prSet phldrT="[Text]" custT="1"/>
      <dgm:spPr/>
      <dgm:t>
        <a:bodyPr/>
        <a:lstStyle/>
        <a:p>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Muslim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Hồi</a:t>
          </a:r>
          <a:endParaRPr lang="en-US" sz="3600" dirty="0">
            <a:latin typeface="Times New Roman" panose="02020603050405020304" pitchFamily="18" charset="0"/>
            <a:cs typeface="Times New Roman" panose="02020603050405020304" pitchFamily="18" charset="0"/>
          </a:endParaRPr>
        </a:p>
      </dgm:t>
    </dgm:pt>
    <dgm:pt modelId="{3459D541-2A37-4E0B-978F-7B44E5FDD9EF}" type="parTrans" cxnId="{6734B5D2-54F1-4641-A2FC-8008D17545A0}">
      <dgm:prSet/>
      <dgm:spPr/>
      <dgm:t>
        <a:bodyPr/>
        <a:lstStyle/>
        <a:p>
          <a:endParaRPr lang="en-US"/>
        </a:p>
      </dgm:t>
    </dgm:pt>
    <dgm:pt modelId="{C2C8984E-A36E-461E-9072-1CBB67E5FD3E}" type="sibTrans" cxnId="{6734B5D2-54F1-4641-A2FC-8008D17545A0}">
      <dgm:prSet/>
      <dgm:spPr/>
      <dgm:t>
        <a:bodyPr/>
        <a:lstStyle/>
        <a:p>
          <a:endParaRPr lang="en-US"/>
        </a:p>
      </dgm:t>
    </dgm:pt>
    <dgm:pt modelId="{332D9124-F3C5-4CF2-9690-EBBA1AD83583}" type="pres">
      <dgm:prSet presAssocID="{54302FF4-2A3A-4ED6-9173-D52949A0A637}" presName="Name0" presStyleCnt="0">
        <dgm:presLayoutVars>
          <dgm:resizeHandles/>
        </dgm:presLayoutVars>
      </dgm:prSet>
      <dgm:spPr/>
    </dgm:pt>
    <dgm:pt modelId="{95E8C72F-D41A-448C-B195-A9BCF894228A}" type="pres">
      <dgm:prSet presAssocID="{13ABB017-601E-4775-9CB6-2203FD02CD7A}" presName="text" presStyleLbl="node1" presStyleIdx="0" presStyleCnt="4">
        <dgm:presLayoutVars>
          <dgm:bulletEnabled val="1"/>
        </dgm:presLayoutVars>
      </dgm:prSet>
      <dgm:spPr/>
    </dgm:pt>
    <dgm:pt modelId="{6ABF4DFD-14A3-49C7-93A6-C6BBEA7534D5}" type="pres">
      <dgm:prSet presAssocID="{033A70DC-4AEF-4B4B-B054-49E3D0A34E11}" presName="space" presStyleCnt="0"/>
      <dgm:spPr/>
    </dgm:pt>
    <dgm:pt modelId="{F7F760FA-0935-483E-91F0-3BBD46C3354B}" type="pres">
      <dgm:prSet presAssocID="{B7FB523B-B1BF-4487-B398-75BDC045AE12}" presName="text" presStyleLbl="node1" presStyleIdx="1" presStyleCnt="4">
        <dgm:presLayoutVars>
          <dgm:bulletEnabled val="1"/>
        </dgm:presLayoutVars>
      </dgm:prSet>
      <dgm:spPr/>
    </dgm:pt>
    <dgm:pt modelId="{55C62488-411B-48C5-AD79-E4E0870506AE}" type="pres">
      <dgm:prSet presAssocID="{5936D0FB-8C72-4803-9761-B4DC447C5E3A}" presName="space" presStyleCnt="0"/>
      <dgm:spPr/>
    </dgm:pt>
    <dgm:pt modelId="{049F5E3B-974D-42D7-9B7C-6C3ACBA9AC7E}" type="pres">
      <dgm:prSet presAssocID="{17D20CB4-2F43-4BC4-9028-834B0D33FE5E}" presName="text" presStyleLbl="node1" presStyleIdx="2" presStyleCnt="4">
        <dgm:presLayoutVars>
          <dgm:bulletEnabled val="1"/>
        </dgm:presLayoutVars>
      </dgm:prSet>
      <dgm:spPr/>
    </dgm:pt>
    <dgm:pt modelId="{52645B81-283E-4951-9979-CAAFD3F436DF}" type="pres">
      <dgm:prSet presAssocID="{C2C8984E-A36E-461E-9072-1CBB67E5FD3E}" presName="space" presStyleCnt="0"/>
      <dgm:spPr/>
    </dgm:pt>
    <dgm:pt modelId="{9BED067B-4D63-4F5F-97D3-18C8FED013EB}" type="pres">
      <dgm:prSet presAssocID="{3E8AFC6F-F2BE-4663-B532-FA42547A4273}" presName="text" presStyleLbl="node1" presStyleIdx="3" presStyleCnt="4">
        <dgm:presLayoutVars>
          <dgm:bulletEnabled val="1"/>
        </dgm:presLayoutVars>
      </dgm:prSet>
      <dgm:spPr/>
    </dgm:pt>
  </dgm:ptLst>
  <dgm:cxnLst>
    <dgm:cxn modelId="{825C5D1C-1082-4303-9859-4D493C4ADDBB}" type="presOf" srcId="{17D20CB4-2F43-4BC4-9028-834B0D33FE5E}" destId="{049F5E3B-974D-42D7-9B7C-6C3ACBA9AC7E}" srcOrd="0" destOrd="0" presId="urn:diagrams.loki3.com/VaryingWidthList"/>
    <dgm:cxn modelId="{964E0833-AB42-4737-94FF-5F9DA7509491}" type="presOf" srcId="{54302FF4-2A3A-4ED6-9173-D52949A0A637}" destId="{332D9124-F3C5-4CF2-9690-EBBA1AD83583}" srcOrd="0" destOrd="0" presId="urn:diagrams.loki3.com/VaryingWidthList"/>
    <dgm:cxn modelId="{ACD0173E-EAA5-4774-BF3C-882955138650}" srcId="{54302FF4-2A3A-4ED6-9173-D52949A0A637}" destId="{13ABB017-601E-4775-9CB6-2203FD02CD7A}" srcOrd="0" destOrd="0" parTransId="{499DEA4A-6120-4B22-A147-53E044CEB489}" sibTransId="{033A70DC-4AEF-4B4B-B054-49E3D0A34E11}"/>
    <dgm:cxn modelId="{8F1E0A45-9481-4700-BC93-17933F6EB43C}" type="presOf" srcId="{13ABB017-601E-4775-9CB6-2203FD02CD7A}" destId="{95E8C72F-D41A-448C-B195-A9BCF894228A}" srcOrd="0" destOrd="0" presId="urn:diagrams.loki3.com/VaryingWidthList"/>
    <dgm:cxn modelId="{ADDD8253-AECF-47CF-8268-1788F3504C9F}" srcId="{54302FF4-2A3A-4ED6-9173-D52949A0A637}" destId="{3E8AFC6F-F2BE-4663-B532-FA42547A4273}" srcOrd="3" destOrd="0" parTransId="{137F84A3-9547-4577-871A-B3444BCF6E09}" sibTransId="{C582A2FC-9C95-4D8F-A612-74EE18D6DABF}"/>
    <dgm:cxn modelId="{0BE9B775-3A00-4F70-89DD-F1D248FF4442}" type="presOf" srcId="{3E8AFC6F-F2BE-4663-B532-FA42547A4273}" destId="{9BED067B-4D63-4F5F-97D3-18C8FED013EB}" srcOrd="0" destOrd="0" presId="urn:diagrams.loki3.com/VaryingWidthList"/>
    <dgm:cxn modelId="{16B7B783-3363-4828-80C5-57F404F339BB}" srcId="{54302FF4-2A3A-4ED6-9173-D52949A0A637}" destId="{B7FB523B-B1BF-4487-B398-75BDC045AE12}" srcOrd="1" destOrd="0" parTransId="{B9783EDF-B7E4-499D-9FA2-D1C9EC700D0B}" sibTransId="{5936D0FB-8C72-4803-9761-B4DC447C5E3A}"/>
    <dgm:cxn modelId="{675DAF99-C85F-46A0-A8F5-C4036770F1F1}" type="presOf" srcId="{B7FB523B-B1BF-4487-B398-75BDC045AE12}" destId="{F7F760FA-0935-483E-91F0-3BBD46C3354B}" srcOrd="0" destOrd="0" presId="urn:diagrams.loki3.com/VaryingWidthList"/>
    <dgm:cxn modelId="{6734B5D2-54F1-4641-A2FC-8008D17545A0}" srcId="{54302FF4-2A3A-4ED6-9173-D52949A0A637}" destId="{17D20CB4-2F43-4BC4-9028-834B0D33FE5E}" srcOrd="2" destOrd="0" parTransId="{3459D541-2A37-4E0B-978F-7B44E5FDD9EF}" sibTransId="{C2C8984E-A36E-461E-9072-1CBB67E5FD3E}"/>
    <dgm:cxn modelId="{2AFDE095-4E43-41DC-864F-0BC2E89CF49C}" type="presParOf" srcId="{332D9124-F3C5-4CF2-9690-EBBA1AD83583}" destId="{95E8C72F-D41A-448C-B195-A9BCF894228A}" srcOrd="0" destOrd="0" presId="urn:diagrams.loki3.com/VaryingWidthList"/>
    <dgm:cxn modelId="{D815246D-8628-42E7-ABCA-62043B903492}" type="presParOf" srcId="{332D9124-F3C5-4CF2-9690-EBBA1AD83583}" destId="{6ABF4DFD-14A3-49C7-93A6-C6BBEA7534D5}" srcOrd="1" destOrd="0" presId="urn:diagrams.loki3.com/VaryingWidthList"/>
    <dgm:cxn modelId="{F52E27C4-08CF-4EBC-9FF5-582B0DE9E765}" type="presParOf" srcId="{332D9124-F3C5-4CF2-9690-EBBA1AD83583}" destId="{F7F760FA-0935-483E-91F0-3BBD46C3354B}" srcOrd="2" destOrd="0" presId="urn:diagrams.loki3.com/VaryingWidthList"/>
    <dgm:cxn modelId="{63BB19B1-9081-41BF-A103-945030ED81FE}" type="presParOf" srcId="{332D9124-F3C5-4CF2-9690-EBBA1AD83583}" destId="{55C62488-411B-48C5-AD79-E4E0870506AE}" srcOrd="3" destOrd="0" presId="urn:diagrams.loki3.com/VaryingWidthList"/>
    <dgm:cxn modelId="{C7E8E87F-54F2-401F-AE19-454404C195AB}" type="presParOf" srcId="{332D9124-F3C5-4CF2-9690-EBBA1AD83583}" destId="{049F5E3B-974D-42D7-9B7C-6C3ACBA9AC7E}" srcOrd="4" destOrd="0" presId="urn:diagrams.loki3.com/VaryingWidthList"/>
    <dgm:cxn modelId="{FD2C1DAF-3F74-4EB2-852D-31153DFF4D78}" type="presParOf" srcId="{332D9124-F3C5-4CF2-9690-EBBA1AD83583}" destId="{52645B81-283E-4951-9979-CAAFD3F436DF}" srcOrd="5" destOrd="0" presId="urn:diagrams.loki3.com/VaryingWidthList"/>
    <dgm:cxn modelId="{234FD1C9-702B-4FE7-A75A-66170C206F4E}" type="presParOf" srcId="{332D9124-F3C5-4CF2-9690-EBBA1AD83583}" destId="{9BED067B-4D63-4F5F-97D3-18C8FED013EB}" srcOrd="6" destOrd="0" presId="urn:diagrams.loki3.com/VaryingWidth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ABAEB8-4D3D-4B11-BEBD-BF0A1F308532}" type="doc">
      <dgm:prSet loTypeId="urn:microsoft.com/office/officeart/2005/8/layout/gear1" loCatId="process" qsTypeId="urn:microsoft.com/office/officeart/2005/8/quickstyle/simple1" qsCatId="simple" csTypeId="urn:microsoft.com/office/officeart/2005/8/colors/colorful3" csCatId="colorful" phldr="1"/>
      <dgm:spPr/>
    </dgm:pt>
    <dgm:pt modelId="{D5939C49-3B53-4AB3-B77E-EC5E2F413883}">
      <dgm:prSet phldrT="[Text]"/>
      <dgm:spPr/>
      <dgm:t>
        <a:bodyPr/>
        <a:lstStyle/>
        <a:p>
          <a:r>
            <a:rPr lang="en-US" b="1" dirty="0" err="1"/>
            <a:t>Đa</a:t>
          </a:r>
          <a:r>
            <a:rPr lang="en-US" b="1" dirty="0"/>
            <a:t> </a:t>
          </a:r>
          <a:r>
            <a:rPr lang="en-US" b="1" dirty="0" err="1"/>
            <a:t>số</a:t>
          </a:r>
          <a:r>
            <a:rPr lang="en-US" b="1" dirty="0"/>
            <a:t> </a:t>
          </a:r>
          <a:r>
            <a:rPr lang="en-US" b="1" dirty="0" err="1"/>
            <a:t>yêu</a:t>
          </a:r>
          <a:r>
            <a:rPr lang="en-US" b="1" dirty="0"/>
            <a:t> </a:t>
          </a:r>
          <a:r>
            <a:rPr lang="en-US" b="1" dirty="0" err="1"/>
            <a:t>cầu</a:t>
          </a:r>
          <a:r>
            <a:rPr lang="en-US" b="1" dirty="0"/>
            <a:t> </a:t>
          </a:r>
          <a:r>
            <a:rPr lang="en-US" b="1" dirty="0" err="1"/>
            <a:t>các</a:t>
          </a:r>
          <a:r>
            <a:rPr lang="en-US" b="1" dirty="0"/>
            <a:t> SP </a:t>
          </a:r>
          <a:r>
            <a:rPr lang="en-US" b="1" dirty="0" err="1"/>
            <a:t>liên</a:t>
          </a:r>
          <a:r>
            <a:rPr lang="en-US" b="1" dirty="0"/>
            <a:t> </a:t>
          </a:r>
          <a:r>
            <a:rPr lang="en-US" b="1" dirty="0" err="1"/>
            <a:t>quan</a:t>
          </a:r>
          <a:r>
            <a:rPr lang="en-US" b="1" dirty="0"/>
            <a:t> </a:t>
          </a:r>
          <a:r>
            <a:rPr lang="en-US" b="1" dirty="0" err="1"/>
            <a:t>đến</a:t>
          </a:r>
          <a:r>
            <a:rPr lang="en-US" b="1" dirty="0"/>
            <a:t> </a:t>
          </a:r>
          <a:r>
            <a:rPr lang="en-US" b="1" dirty="0" err="1"/>
            <a:t>động</a:t>
          </a:r>
          <a:r>
            <a:rPr lang="en-US" b="1" dirty="0"/>
            <a:t> </a:t>
          </a:r>
          <a:r>
            <a:rPr lang="en-US" b="1" dirty="0" err="1"/>
            <a:t>vật</a:t>
          </a:r>
          <a:r>
            <a:rPr lang="en-US" b="1" dirty="0"/>
            <a:t> </a:t>
          </a:r>
          <a:r>
            <a:rPr lang="en-US" b="1" dirty="0" err="1"/>
            <a:t>trên</a:t>
          </a:r>
          <a:r>
            <a:rPr lang="en-US" b="1" dirty="0"/>
            <a:t> </a:t>
          </a:r>
          <a:r>
            <a:rPr lang="en-US" b="1" dirty="0" err="1"/>
            <a:t>cạn</a:t>
          </a:r>
          <a:endParaRPr lang="en-US" b="1" dirty="0"/>
        </a:p>
      </dgm:t>
    </dgm:pt>
    <dgm:pt modelId="{AF59AAC2-5581-46D6-9D02-9C2AEE480D40}" type="parTrans" cxnId="{3B4B01B2-89B3-4443-941E-C5EF46D27458}">
      <dgm:prSet/>
      <dgm:spPr/>
      <dgm:t>
        <a:bodyPr/>
        <a:lstStyle/>
        <a:p>
          <a:endParaRPr lang="en-US"/>
        </a:p>
      </dgm:t>
    </dgm:pt>
    <dgm:pt modelId="{5191FF92-BE0F-4EED-A80A-156D2F728F95}" type="sibTrans" cxnId="{3B4B01B2-89B3-4443-941E-C5EF46D27458}">
      <dgm:prSet/>
      <dgm:spPr/>
      <dgm:t>
        <a:bodyPr/>
        <a:lstStyle/>
        <a:p>
          <a:endParaRPr lang="en-US" b="1"/>
        </a:p>
      </dgm:t>
    </dgm:pt>
    <dgm:pt modelId="{E37450F7-8431-4F6D-95B2-42C526C83F5F}">
      <dgm:prSet phldrT="[Text]"/>
      <dgm:spPr/>
      <dgm:t>
        <a:bodyPr/>
        <a:lstStyle/>
        <a:p>
          <a:r>
            <a:rPr lang="en-US" b="1" dirty="0" err="1"/>
            <a:t>Quy</a:t>
          </a:r>
          <a:r>
            <a:rPr lang="en-US" b="1" dirty="0"/>
            <a:t> </a:t>
          </a:r>
          <a:r>
            <a:rPr lang="en-US" b="1" dirty="0" err="1"/>
            <a:t>định</a:t>
          </a:r>
          <a:r>
            <a:rPr lang="en-US" b="1" dirty="0"/>
            <a:t> </a:t>
          </a:r>
          <a:r>
            <a:rPr lang="en-US" b="1" dirty="0" err="1"/>
            <a:t>Tổ</a:t>
          </a:r>
          <a:r>
            <a:rPr lang="en-US" b="1" dirty="0"/>
            <a:t> </a:t>
          </a:r>
          <a:r>
            <a:rPr lang="en-US" b="1" dirty="0" err="1"/>
            <a:t>chức</a:t>
          </a:r>
          <a:r>
            <a:rPr lang="en-US" b="1" dirty="0"/>
            <a:t> CN Halal</a:t>
          </a:r>
        </a:p>
      </dgm:t>
    </dgm:pt>
    <dgm:pt modelId="{5572F917-AE4D-4E2E-AE2F-997E2031AB65}" type="parTrans" cxnId="{F66BBEDD-62CF-4A4C-9EE5-258936E6ACB7}">
      <dgm:prSet/>
      <dgm:spPr/>
      <dgm:t>
        <a:bodyPr/>
        <a:lstStyle/>
        <a:p>
          <a:endParaRPr lang="en-US"/>
        </a:p>
      </dgm:t>
    </dgm:pt>
    <dgm:pt modelId="{E8B8D556-022A-46DE-B6AE-25F321B400EE}" type="sibTrans" cxnId="{F66BBEDD-62CF-4A4C-9EE5-258936E6ACB7}">
      <dgm:prSet/>
      <dgm:spPr/>
      <dgm:t>
        <a:bodyPr/>
        <a:lstStyle/>
        <a:p>
          <a:endParaRPr lang="en-US" b="1"/>
        </a:p>
      </dgm:t>
    </dgm:pt>
    <dgm:pt modelId="{29BA2050-D13D-4C79-B6F7-F32E5D5FFF55}">
      <dgm:prSet phldrT="[Text]"/>
      <dgm:spPr/>
      <dgm:t>
        <a:bodyPr/>
        <a:lstStyle/>
        <a:p>
          <a:r>
            <a:rPr lang="en-US" b="1" dirty="0"/>
            <a:t>1 </a:t>
          </a:r>
          <a:r>
            <a:rPr lang="en-US" b="1" dirty="0" err="1"/>
            <a:t>số</a:t>
          </a:r>
          <a:r>
            <a:rPr lang="en-US" b="1" dirty="0"/>
            <a:t> </a:t>
          </a:r>
          <a:r>
            <a:rPr lang="en-US" b="1" dirty="0" err="1"/>
            <a:t>nước</a:t>
          </a:r>
          <a:r>
            <a:rPr lang="en-US" b="1" dirty="0"/>
            <a:t> </a:t>
          </a:r>
          <a:r>
            <a:rPr lang="en-US" b="1" dirty="0" err="1"/>
            <a:t>bắt</a:t>
          </a:r>
          <a:r>
            <a:rPr lang="en-US" b="1" dirty="0"/>
            <a:t> </a:t>
          </a:r>
          <a:r>
            <a:rPr lang="en-US" b="1" dirty="0" err="1"/>
            <a:t>buộc</a:t>
          </a:r>
          <a:r>
            <a:rPr lang="en-US" b="1" dirty="0"/>
            <a:t>: Indonesia, Pakistan,…</a:t>
          </a:r>
        </a:p>
      </dgm:t>
    </dgm:pt>
    <dgm:pt modelId="{5C393E5C-3921-4376-BA07-5EB1A9A7D65F}" type="parTrans" cxnId="{72FF629B-FE2A-440E-8C8B-AC6C0221C171}">
      <dgm:prSet/>
      <dgm:spPr/>
      <dgm:t>
        <a:bodyPr/>
        <a:lstStyle/>
        <a:p>
          <a:endParaRPr lang="en-US"/>
        </a:p>
      </dgm:t>
    </dgm:pt>
    <dgm:pt modelId="{77288010-E0CD-4ABE-A081-200B793289A7}" type="sibTrans" cxnId="{72FF629B-FE2A-440E-8C8B-AC6C0221C171}">
      <dgm:prSet/>
      <dgm:spPr/>
      <dgm:t>
        <a:bodyPr/>
        <a:lstStyle/>
        <a:p>
          <a:endParaRPr lang="en-US" b="1"/>
        </a:p>
      </dgm:t>
    </dgm:pt>
    <dgm:pt modelId="{C4B93539-1BC3-407F-B006-D8E385E7567D}" type="pres">
      <dgm:prSet presAssocID="{5DABAEB8-4D3D-4B11-BEBD-BF0A1F308532}" presName="composite" presStyleCnt="0">
        <dgm:presLayoutVars>
          <dgm:chMax val="3"/>
          <dgm:animLvl val="lvl"/>
          <dgm:resizeHandles val="exact"/>
        </dgm:presLayoutVars>
      </dgm:prSet>
      <dgm:spPr/>
    </dgm:pt>
    <dgm:pt modelId="{B1F033E2-BD17-4FE8-9704-5A1007D420FF}" type="pres">
      <dgm:prSet presAssocID="{D5939C49-3B53-4AB3-B77E-EC5E2F413883}" presName="gear1" presStyleLbl="node1" presStyleIdx="0" presStyleCnt="3" custLinFactNeighborX="-2234" custLinFactNeighborY="70362">
        <dgm:presLayoutVars>
          <dgm:chMax val="1"/>
          <dgm:bulletEnabled val="1"/>
        </dgm:presLayoutVars>
      </dgm:prSet>
      <dgm:spPr/>
    </dgm:pt>
    <dgm:pt modelId="{DF21DB0C-E86B-4941-BE29-E2D87A2AC4EF}" type="pres">
      <dgm:prSet presAssocID="{D5939C49-3B53-4AB3-B77E-EC5E2F413883}" presName="gear1srcNode" presStyleLbl="node1" presStyleIdx="0" presStyleCnt="3"/>
      <dgm:spPr/>
    </dgm:pt>
    <dgm:pt modelId="{2AE336FC-1CCD-4486-A2D3-227374F0E213}" type="pres">
      <dgm:prSet presAssocID="{D5939C49-3B53-4AB3-B77E-EC5E2F413883}" presName="gear1dstNode" presStyleLbl="node1" presStyleIdx="0" presStyleCnt="3"/>
      <dgm:spPr/>
    </dgm:pt>
    <dgm:pt modelId="{7549A8EE-3751-405E-8424-4868DB1AAD47}" type="pres">
      <dgm:prSet presAssocID="{E37450F7-8431-4F6D-95B2-42C526C83F5F}" presName="gear2" presStyleLbl="node1" presStyleIdx="1" presStyleCnt="3">
        <dgm:presLayoutVars>
          <dgm:chMax val="1"/>
          <dgm:bulletEnabled val="1"/>
        </dgm:presLayoutVars>
      </dgm:prSet>
      <dgm:spPr/>
    </dgm:pt>
    <dgm:pt modelId="{8F67C86C-8FB4-4482-988F-2877037FFF5B}" type="pres">
      <dgm:prSet presAssocID="{E37450F7-8431-4F6D-95B2-42C526C83F5F}" presName="gear2srcNode" presStyleLbl="node1" presStyleIdx="1" presStyleCnt="3"/>
      <dgm:spPr/>
    </dgm:pt>
    <dgm:pt modelId="{A24C5A17-E4D7-4FF8-A394-5CB7EF1DA9DE}" type="pres">
      <dgm:prSet presAssocID="{E37450F7-8431-4F6D-95B2-42C526C83F5F}" presName="gear2dstNode" presStyleLbl="node1" presStyleIdx="1" presStyleCnt="3"/>
      <dgm:spPr/>
    </dgm:pt>
    <dgm:pt modelId="{1B32F8C5-5498-4A1F-9115-CFAFCDF0402C}" type="pres">
      <dgm:prSet presAssocID="{29BA2050-D13D-4C79-B6F7-F32E5D5FFF55}" presName="gear3" presStyleLbl="node1" presStyleIdx="2" presStyleCnt="3" custLinFactNeighborX="971" custLinFactNeighborY="4166"/>
      <dgm:spPr/>
    </dgm:pt>
    <dgm:pt modelId="{58A09018-9EDB-4BF3-BF99-CED7F28B1564}" type="pres">
      <dgm:prSet presAssocID="{29BA2050-D13D-4C79-B6F7-F32E5D5FFF55}" presName="gear3tx" presStyleLbl="node1" presStyleIdx="2" presStyleCnt="3">
        <dgm:presLayoutVars>
          <dgm:chMax val="1"/>
          <dgm:bulletEnabled val="1"/>
        </dgm:presLayoutVars>
      </dgm:prSet>
      <dgm:spPr/>
    </dgm:pt>
    <dgm:pt modelId="{9CDC88FF-03CA-4E60-AE82-3448344A9859}" type="pres">
      <dgm:prSet presAssocID="{29BA2050-D13D-4C79-B6F7-F32E5D5FFF55}" presName="gear3srcNode" presStyleLbl="node1" presStyleIdx="2" presStyleCnt="3"/>
      <dgm:spPr/>
    </dgm:pt>
    <dgm:pt modelId="{B4BB8E2A-FC46-43CB-877D-4A2AAA8489B2}" type="pres">
      <dgm:prSet presAssocID="{29BA2050-D13D-4C79-B6F7-F32E5D5FFF55}" presName="gear3dstNode" presStyleLbl="node1" presStyleIdx="2" presStyleCnt="3"/>
      <dgm:spPr/>
    </dgm:pt>
    <dgm:pt modelId="{7ACB170B-3557-49A5-A454-EA070FBB33A4}" type="pres">
      <dgm:prSet presAssocID="{5191FF92-BE0F-4EED-A80A-156D2F728F95}" presName="connector1" presStyleLbl="sibTrans2D1" presStyleIdx="0" presStyleCnt="3"/>
      <dgm:spPr/>
    </dgm:pt>
    <dgm:pt modelId="{B71753CF-7773-4573-9BB1-15DEE141DC33}" type="pres">
      <dgm:prSet presAssocID="{E8B8D556-022A-46DE-B6AE-25F321B400EE}" presName="connector2" presStyleLbl="sibTrans2D1" presStyleIdx="1" presStyleCnt="3"/>
      <dgm:spPr/>
    </dgm:pt>
    <dgm:pt modelId="{FA456567-AD9B-4C77-994F-D07A18F24E74}" type="pres">
      <dgm:prSet presAssocID="{77288010-E0CD-4ABE-A081-200B793289A7}" presName="connector3" presStyleLbl="sibTrans2D1" presStyleIdx="2" presStyleCnt="3"/>
      <dgm:spPr/>
    </dgm:pt>
  </dgm:ptLst>
  <dgm:cxnLst>
    <dgm:cxn modelId="{1695D90A-A7F4-439D-BF09-F36A2D90DDB0}" type="presOf" srcId="{E37450F7-8431-4F6D-95B2-42C526C83F5F}" destId="{7549A8EE-3751-405E-8424-4868DB1AAD47}" srcOrd="0" destOrd="0" presId="urn:microsoft.com/office/officeart/2005/8/layout/gear1"/>
    <dgm:cxn modelId="{12F6EC15-123B-48B3-9B8C-BD8630645AAB}" type="presOf" srcId="{77288010-E0CD-4ABE-A081-200B793289A7}" destId="{FA456567-AD9B-4C77-994F-D07A18F24E74}" srcOrd="0" destOrd="0" presId="urn:microsoft.com/office/officeart/2005/8/layout/gear1"/>
    <dgm:cxn modelId="{FFDE361F-601B-41F1-B24A-04D7C243B2F3}" type="presOf" srcId="{5191FF92-BE0F-4EED-A80A-156D2F728F95}" destId="{7ACB170B-3557-49A5-A454-EA070FBB33A4}" srcOrd="0" destOrd="0" presId="urn:microsoft.com/office/officeart/2005/8/layout/gear1"/>
    <dgm:cxn modelId="{D975412C-87D2-49FA-874E-C04BEFD9B37B}" type="presOf" srcId="{29BA2050-D13D-4C79-B6F7-F32E5D5FFF55}" destId="{B4BB8E2A-FC46-43CB-877D-4A2AAA8489B2}" srcOrd="3" destOrd="0" presId="urn:microsoft.com/office/officeart/2005/8/layout/gear1"/>
    <dgm:cxn modelId="{06183C5E-CDA5-463A-A8D7-E32FB05872C5}" type="presOf" srcId="{29BA2050-D13D-4C79-B6F7-F32E5D5FFF55}" destId="{9CDC88FF-03CA-4E60-AE82-3448344A9859}" srcOrd="2" destOrd="0" presId="urn:microsoft.com/office/officeart/2005/8/layout/gear1"/>
    <dgm:cxn modelId="{C84FBE84-3147-4AFC-871D-E4C7D30E25A6}" type="presOf" srcId="{29BA2050-D13D-4C79-B6F7-F32E5D5FFF55}" destId="{1B32F8C5-5498-4A1F-9115-CFAFCDF0402C}" srcOrd="0" destOrd="0" presId="urn:microsoft.com/office/officeart/2005/8/layout/gear1"/>
    <dgm:cxn modelId="{78CAC28E-F7CB-40AB-9F59-941745DDE3BD}" type="presOf" srcId="{D5939C49-3B53-4AB3-B77E-EC5E2F413883}" destId="{B1F033E2-BD17-4FE8-9704-5A1007D420FF}" srcOrd="0" destOrd="0" presId="urn:microsoft.com/office/officeart/2005/8/layout/gear1"/>
    <dgm:cxn modelId="{EE6F029B-F713-4BAA-85EC-76EF32F738D3}" type="presOf" srcId="{D5939C49-3B53-4AB3-B77E-EC5E2F413883}" destId="{DF21DB0C-E86B-4941-BE29-E2D87A2AC4EF}" srcOrd="1" destOrd="0" presId="urn:microsoft.com/office/officeart/2005/8/layout/gear1"/>
    <dgm:cxn modelId="{72FF629B-FE2A-440E-8C8B-AC6C0221C171}" srcId="{5DABAEB8-4D3D-4B11-BEBD-BF0A1F308532}" destId="{29BA2050-D13D-4C79-B6F7-F32E5D5FFF55}" srcOrd="2" destOrd="0" parTransId="{5C393E5C-3921-4376-BA07-5EB1A9A7D65F}" sibTransId="{77288010-E0CD-4ABE-A081-200B793289A7}"/>
    <dgm:cxn modelId="{3B4B01B2-89B3-4443-941E-C5EF46D27458}" srcId="{5DABAEB8-4D3D-4B11-BEBD-BF0A1F308532}" destId="{D5939C49-3B53-4AB3-B77E-EC5E2F413883}" srcOrd="0" destOrd="0" parTransId="{AF59AAC2-5581-46D6-9D02-9C2AEE480D40}" sibTransId="{5191FF92-BE0F-4EED-A80A-156D2F728F95}"/>
    <dgm:cxn modelId="{F93775BE-9966-4EB7-9A31-0507A4CD9D50}" type="presOf" srcId="{29BA2050-D13D-4C79-B6F7-F32E5D5FFF55}" destId="{58A09018-9EDB-4BF3-BF99-CED7F28B1564}" srcOrd="1" destOrd="0" presId="urn:microsoft.com/office/officeart/2005/8/layout/gear1"/>
    <dgm:cxn modelId="{5EE6BACC-835D-4466-B1F8-3CB39C17F077}" type="presOf" srcId="{E37450F7-8431-4F6D-95B2-42C526C83F5F}" destId="{8F67C86C-8FB4-4482-988F-2877037FFF5B}" srcOrd="1" destOrd="0" presId="urn:microsoft.com/office/officeart/2005/8/layout/gear1"/>
    <dgm:cxn modelId="{B88112D0-9333-4647-9BFE-EC8719564F87}" type="presOf" srcId="{D5939C49-3B53-4AB3-B77E-EC5E2F413883}" destId="{2AE336FC-1CCD-4486-A2D3-227374F0E213}" srcOrd="2" destOrd="0" presId="urn:microsoft.com/office/officeart/2005/8/layout/gear1"/>
    <dgm:cxn modelId="{FACE7AD1-5384-4F40-8D29-4CCE547AD86B}" type="presOf" srcId="{5DABAEB8-4D3D-4B11-BEBD-BF0A1F308532}" destId="{C4B93539-1BC3-407F-B006-D8E385E7567D}" srcOrd="0" destOrd="0" presId="urn:microsoft.com/office/officeart/2005/8/layout/gear1"/>
    <dgm:cxn modelId="{2CB7A5D7-E768-480F-8342-B5AFE2597905}" type="presOf" srcId="{E8B8D556-022A-46DE-B6AE-25F321B400EE}" destId="{B71753CF-7773-4573-9BB1-15DEE141DC33}" srcOrd="0" destOrd="0" presId="urn:microsoft.com/office/officeart/2005/8/layout/gear1"/>
    <dgm:cxn modelId="{F2009FDC-B48C-45F4-9CE2-6C7778D817C7}" type="presOf" srcId="{E37450F7-8431-4F6D-95B2-42C526C83F5F}" destId="{A24C5A17-E4D7-4FF8-A394-5CB7EF1DA9DE}" srcOrd="2" destOrd="0" presId="urn:microsoft.com/office/officeart/2005/8/layout/gear1"/>
    <dgm:cxn modelId="{F66BBEDD-62CF-4A4C-9EE5-258936E6ACB7}" srcId="{5DABAEB8-4D3D-4B11-BEBD-BF0A1F308532}" destId="{E37450F7-8431-4F6D-95B2-42C526C83F5F}" srcOrd="1" destOrd="0" parTransId="{5572F917-AE4D-4E2E-AE2F-997E2031AB65}" sibTransId="{E8B8D556-022A-46DE-B6AE-25F321B400EE}"/>
    <dgm:cxn modelId="{953C859D-5530-4B1F-977A-DD35B50B0FD7}" type="presParOf" srcId="{C4B93539-1BC3-407F-B006-D8E385E7567D}" destId="{B1F033E2-BD17-4FE8-9704-5A1007D420FF}" srcOrd="0" destOrd="0" presId="urn:microsoft.com/office/officeart/2005/8/layout/gear1"/>
    <dgm:cxn modelId="{AC0B9C35-17D1-40FE-B6B4-E938ECA67E9E}" type="presParOf" srcId="{C4B93539-1BC3-407F-B006-D8E385E7567D}" destId="{DF21DB0C-E86B-4941-BE29-E2D87A2AC4EF}" srcOrd="1" destOrd="0" presId="urn:microsoft.com/office/officeart/2005/8/layout/gear1"/>
    <dgm:cxn modelId="{7EB31BDB-9215-4A72-800F-79FE18D6C446}" type="presParOf" srcId="{C4B93539-1BC3-407F-B006-D8E385E7567D}" destId="{2AE336FC-1CCD-4486-A2D3-227374F0E213}" srcOrd="2" destOrd="0" presId="urn:microsoft.com/office/officeart/2005/8/layout/gear1"/>
    <dgm:cxn modelId="{947DF284-0CB0-4249-9E53-337CEA4C9CE4}" type="presParOf" srcId="{C4B93539-1BC3-407F-B006-D8E385E7567D}" destId="{7549A8EE-3751-405E-8424-4868DB1AAD47}" srcOrd="3" destOrd="0" presId="urn:microsoft.com/office/officeart/2005/8/layout/gear1"/>
    <dgm:cxn modelId="{B40BAA4C-9E47-4D7D-B7A4-8F2A0B0EE282}" type="presParOf" srcId="{C4B93539-1BC3-407F-B006-D8E385E7567D}" destId="{8F67C86C-8FB4-4482-988F-2877037FFF5B}" srcOrd="4" destOrd="0" presId="urn:microsoft.com/office/officeart/2005/8/layout/gear1"/>
    <dgm:cxn modelId="{C6497499-4983-4767-851E-B8FCA40A959F}" type="presParOf" srcId="{C4B93539-1BC3-407F-B006-D8E385E7567D}" destId="{A24C5A17-E4D7-4FF8-A394-5CB7EF1DA9DE}" srcOrd="5" destOrd="0" presId="urn:microsoft.com/office/officeart/2005/8/layout/gear1"/>
    <dgm:cxn modelId="{00EDC28D-9E5E-4788-92A9-558CA2B66E3E}" type="presParOf" srcId="{C4B93539-1BC3-407F-B006-D8E385E7567D}" destId="{1B32F8C5-5498-4A1F-9115-CFAFCDF0402C}" srcOrd="6" destOrd="0" presId="urn:microsoft.com/office/officeart/2005/8/layout/gear1"/>
    <dgm:cxn modelId="{80FFB905-5F7F-47F9-B67D-25B1C08DD769}" type="presParOf" srcId="{C4B93539-1BC3-407F-B006-D8E385E7567D}" destId="{58A09018-9EDB-4BF3-BF99-CED7F28B1564}" srcOrd="7" destOrd="0" presId="urn:microsoft.com/office/officeart/2005/8/layout/gear1"/>
    <dgm:cxn modelId="{5E581138-8A4C-44A5-91EA-61FB75E0F1FD}" type="presParOf" srcId="{C4B93539-1BC3-407F-B006-D8E385E7567D}" destId="{9CDC88FF-03CA-4E60-AE82-3448344A9859}" srcOrd="8" destOrd="0" presId="urn:microsoft.com/office/officeart/2005/8/layout/gear1"/>
    <dgm:cxn modelId="{B7A2F106-341B-4FA6-8EDD-CBD723B06435}" type="presParOf" srcId="{C4B93539-1BC3-407F-B006-D8E385E7567D}" destId="{B4BB8E2A-FC46-43CB-877D-4A2AAA8489B2}" srcOrd="9" destOrd="0" presId="urn:microsoft.com/office/officeart/2005/8/layout/gear1"/>
    <dgm:cxn modelId="{8DF5DC19-5EBB-473F-A1A7-A4F179A4A54A}" type="presParOf" srcId="{C4B93539-1BC3-407F-B006-D8E385E7567D}" destId="{7ACB170B-3557-49A5-A454-EA070FBB33A4}" srcOrd="10" destOrd="0" presId="urn:microsoft.com/office/officeart/2005/8/layout/gear1"/>
    <dgm:cxn modelId="{C313C726-2C8B-4772-8B92-C6AB82E0C90A}" type="presParOf" srcId="{C4B93539-1BC3-407F-B006-D8E385E7567D}" destId="{B71753CF-7773-4573-9BB1-15DEE141DC33}" srcOrd="11" destOrd="0" presId="urn:microsoft.com/office/officeart/2005/8/layout/gear1"/>
    <dgm:cxn modelId="{E3FB657B-60B7-4144-8C9B-85D9AD5507C4}" type="presParOf" srcId="{C4B93539-1BC3-407F-B006-D8E385E7567D}" destId="{FA456567-AD9B-4C77-994F-D07A18F24E74}"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63F27E-F1C9-4853-984E-4D6E41EB1E25}"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D35A9C7A-AED4-42F6-A6DC-ED35CEFC86A0}">
      <dgm:prSet phldrT="[Text]"/>
      <dgm:spPr/>
      <dgm:t>
        <a:bodyPr/>
        <a:lstStyle/>
        <a:p>
          <a:r>
            <a:rPr lang="en-US" dirty="0" err="1"/>
            <a:t>Yêu</a:t>
          </a:r>
          <a:r>
            <a:rPr lang="en-US" dirty="0"/>
            <a:t> </a:t>
          </a:r>
          <a:r>
            <a:rPr lang="en-US" dirty="0" err="1"/>
            <a:t>cầu</a:t>
          </a:r>
          <a:endParaRPr lang="en-US" dirty="0"/>
        </a:p>
      </dgm:t>
    </dgm:pt>
    <dgm:pt modelId="{A404B483-8BD2-4E14-ADF1-0B55CE52999A}" type="parTrans" cxnId="{DC23F584-D040-4806-B1D3-CDCBBDCACE63}">
      <dgm:prSet/>
      <dgm:spPr/>
      <dgm:t>
        <a:bodyPr/>
        <a:lstStyle/>
        <a:p>
          <a:endParaRPr lang="en-US"/>
        </a:p>
      </dgm:t>
    </dgm:pt>
    <dgm:pt modelId="{6097470C-91DD-4535-BBA6-91D58FC7315B}" type="sibTrans" cxnId="{DC23F584-D040-4806-B1D3-CDCBBDCACE63}">
      <dgm:prSet/>
      <dgm:spPr/>
      <dgm:t>
        <a:bodyPr/>
        <a:lstStyle/>
        <a:p>
          <a:endParaRPr lang="en-US"/>
        </a:p>
      </dgm:t>
    </dgm:pt>
    <dgm:pt modelId="{58510411-DC65-4801-9098-07460D17B5E8}">
      <dgm:prSet phldrT="[Text]"/>
      <dgm:spPr/>
      <dgm:t>
        <a:bodyPr/>
        <a:lstStyle/>
        <a:p>
          <a:r>
            <a:rPr lang="en-US" dirty="0"/>
            <a:t>HALAL???</a:t>
          </a:r>
        </a:p>
      </dgm:t>
    </dgm:pt>
    <dgm:pt modelId="{3C168EB7-3B28-4A39-B8F1-AEA6047DBFBB}" type="parTrans" cxnId="{3FFE7A7F-726B-4D80-9C64-9884B9CAE55D}">
      <dgm:prSet/>
      <dgm:spPr/>
      <dgm:t>
        <a:bodyPr/>
        <a:lstStyle/>
        <a:p>
          <a:endParaRPr lang="en-US"/>
        </a:p>
      </dgm:t>
    </dgm:pt>
    <dgm:pt modelId="{91947922-F2BC-42A3-B204-C18C23F678DF}" type="sibTrans" cxnId="{3FFE7A7F-726B-4D80-9C64-9884B9CAE55D}">
      <dgm:prSet/>
      <dgm:spPr/>
      <dgm:t>
        <a:bodyPr/>
        <a:lstStyle/>
        <a:p>
          <a:endParaRPr lang="en-US"/>
        </a:p>
      </dgm:t>
    </dgm:pt>
    <dgm:pt modelId="{6CF92FD1-0ADF-48F9-83B7-4B6B7C0592AE}">
      <dgm:prSet phldrT="[Text]"/>
      <dgm:spPr/>
      <dgm:t>
        <a:bodyPr/>
        <a:lstStyle/>
        <a:p>
          <a:r>
            <a:rPr lang="en-US" dirty="0" err="1"/>
            <a:t>Quy</a:t>
          </a:r>
          <a:r>
            <a:rPr lang="en-US" dirty="0"/>
            <a:t> </a:t>
          </a:r>
          <a:r>
            <a:rPr lang="en-US" dirty="0" err="1"/>
            <a:t>trình</a:t>
          </a:r>
          <a:endParaRPr lang="en-US" dirty="0"/>
        </a:p>
      </dgm:t>
    </dgm:pt>
    <dgm:pt modelId="{6C6E41D9-827C-4568-9B6C-46A31868D17F}" type="parTrans" cxnId="{0A435DC1-1082-42D9-9005-047CDF05DCA3}">
      <dgm:prSet/>
      <dgm:spPr/>
      <dgm:t>
        <a:bodyPr/>
        <a:lstStyle/>
        <a:p>
          <a:endParaRPr lang="en-US"/>
        </a:p>
      </dgm:t>
    </dgm:pt>
    <dgm:pt modelId="{558FBF99-79AE-40A3-80AD-36C48BA34B09}" type="sibTrans" cxnId="{0A435DC1-1082-42D9-9005-047CDF05DCA3}">
      <dgm:prSet/>
      <dgm:spPr/>
      <dgm:t>
        <a:bodyPr/>
        <a:lstStyle/>
        <a:p>
          <a:endParaRPr lang="en-US"/>
        </a:p>
      </dgm:t>
    </dgm:pt>
    <dgm:pt modelId="{7DCD3DD0-76EB-4141-8EFC-08223BDEFCF3}">
      <dgm:prSet phldrT="[Text]"/>
      <dgm:spPr/>
      <dgm:t>
        <a:bodyPr/>
        <a:lstStyle/>
        <a:p>
          <a:r>
            <a:rPr lang="en-US" dirty="0"/>
            <a:t>HALAL ???</a:t>
          </a:r>
        </a:p>
      </dgm:t>
    </dgm:pt>
    <dgm:pt modelId="{551F2217-FBA0-4D66-A79C-568AAFE302CB}" type="parTrans" cxnId="{8185EA9B-889C-482D-80D9-F7B12A856201}">
      <dgm:prSet/>
      <dgm:spPr/>
      <dgm:t>
        <a:bodyPr/>
        <a:lstStyle/>
        <a:p>
          <a:endParaRPr lang="en-US"/>
        </a:p>
      </dgm:t>
    </dgm:pt>
    <dgm:pt modelId="{DD9F4123-364C-466A-8D38-652CF17BB008}" type="sibTrans" cxnId="{8185EA9B-889C-482D-80D9-F7B12A856201}">
      <dgm:prSet/>
      <dgm:spPr/>
      <dgm:t>
        <a:bodyPr/>
        <a:lstStyle/>
        <a:p>
          <a:endParaRPr lang="en-US"/>
        </a:p>
      </dgm:t>
    </dgm:pt>
    <dgm:pt modelId="{5E8E36A5-9705-4F01-90D8-7DC5D5F878E3}">
      <dgm:prSet phldrT="[Text]"/>
      <dgm:spPr/>
      <dgm:t>
        <a:bodyPr/>
        <a:lstStyle/>
        <a:p>
          <a:r>
            <a:rPr lang="en-US" dirty="0"/>
            <a:t>Chi </a:t>
          </a:r>
          <a:r>
            <a:rPr lang="en-US" dirty="0" err="1"/>
            <a:t>Phí</a:t>
          </a:r>
          <a:endParaRPr lang="en-US" dirty="0"/>
        </a:p>
      </dgm:t>
    </dgm:pt>
    <dgm:pt modelId="{C91E33B1-488F-40A3-894B-682BB877A0ED}" type="parTrans" cxnId="{5792C727-1140-45D7-8BF1-156CA35EFD35}">
      <dgm:prSet/>
      <dgm:spPr/>
      <dgm:t>
        <a:bodyPr/>
        <a:lstStyle/>
        <a:p>
          <a:endParaRPr lang="en-US"/>
        </a:p>
      </dgm:t>
    </dgm:pt>
    <dgm:pt modelId="{44DD0D9B-63A0-4426-BDEA-D29583B896AA}" type="sibTrans" cxnId="{5792C727-1140-45D7-8BF1-156CA35EFD35}">
      <dgm:prSet/>
      <dgm:spPr/>
      <dgm:t>
        <a:bodyPr/>
        <a:lstStyle/>
        <a:p>
          <a:endParaRPr lang="en-US"/>
        </a:p>
      </dgm:t>
    </dgm:pt>
    <dgm:pt modelId="{EDF872C9-ED14-453F-B39E-20031249C6D0}">
      <dgm:prSet phldrT="[Text]"/>
      <dgm:spPr/>
      <dgm:t>
        <a:bodyPr/>
        <a:lstStyle/>
        <a:p>
          <a:r>
            <a:rPr lang="en-US" dirty="0"/>
            <a:t>HALAL???</a:t>
          </a:r>
        </a:p>
      </dgm:t>
    </dgm:pt>
    <dgm:pt modelId="{570BA001-00DA-4BFA-B5A9-B1EC8245E351}" type="parTrans" cxnId="{3DF7C12A-585B-4E24-A0D9-EDA2AE3C70EC}">
      <dgm:prSet/>
      <dgm:spPr/>
      <dgm:t>
        <a:bodyPr/>
        <a:lstStyle/>
        <a:p>
          <a:endParaRPr lang="en-US"/>
        </a:p>
      </dgm:t>
    </dgm:pt>
    <dgm:pt modelId="{582C22EB-5209-4B4B-9AFD-7C247966A569}" type="sibTrans" cxnId="{3DF7C12A-585B-4E24-A0D9-EDA2AE3C70EC}">
      <dgm:prSet/>
      <dgm:spPr/>
      <dgm:t>
        <a:bodyPr/>
        <a:lstStyle/>
        <a:p>
          <a:endParaRPr lang="en-US"/>
        </a:p>
      </dgm:t>
    </dgm:pt>
    <dgm:pt modelId="{A93B6300-299F-4E59-AE98-737739225C0E}" type="pres">
      <dgm:prSet presAssocID="{B663F27E-F1C9-4853-984E-4D6E41EB1E25}" presName="Name0" presStyleCnt="0">
        <dgm:presLayoutVars>
          <dgm:chMax/>
          <dgm:chPref/>
          <dgm:dir/>
          <dgm:animLvl val="lvl"/>
        </dgm:presLayoutVars>
      </dgm:prSet>
      <dgm:spPr/>
    </dgm:pt>
    <dgm:pt modelId="{30716BF6-B00B-4DD0-83B4-BA175DCD549B}" type="pres">
      <dgm:prSet presAssocID="{D35A9C7A-AED4-42F6-A6DC-ED35CEFC86A0}" presName="composite" presStyleCnt="0"/>
      <dgm:spPr/>
    </dgm:pt>
    <dgm:pt modelId="{29B58793-E618-47D8-AF76-464BFEA68115}" type="pres">
      <dgm:prSet presAssocID="{D35A9C7A-AED4-42F6-A6DC-ED35CEFC86A0}" presName="Parent1" presStyleLbl="node1" presStyleIdx="0" presStyleCnt="6">
        <dgm:presLayoutVars>
          <dgm:chMax val="1"/>
          <dgm:chPref val="1"/>
          <dgm:bulletEnabled val="1"/>
        </dgm:presLayoutVars>
      </dgm:prSet>
      <dgm:spPr/>
    </dgm:pt>
    <dgm:pt modelId="{9037DB05-9D44-4E98-9153-952308DA92FA}" type="pres">
      <dgm:prSet presAssocID="{D35A9C7A-AED4-42F6-A6DC-ED35CEFC86A0}" presName="Childtext1" presStyleLbl="revTx" presStyleIdx="0" presStyleCnt="3">
        <dgm:presLayoutVars>
          <dgm:chMax val="0"/>
          <dgm:chPref val="0"/>
          <dgm:bulletEnabled val="1"/>
        </dgm:presLayoutVars>
      </dgm:prSet>
      <dgm:spPr/>
    </dgm:pt>
    <dgm:pt modelId="{966A2B68-45BE-48F3-8CE0-DCD34EEAA829}" type="pres">
      <dgm:prSet presAssocID="{D35A9C7A-AED4-42F6-A6DC-ED35CEFC86A0}" presName="BalanceSpacing" presStyleCnt="0"/>
      <dgm:spPr/>
    </dgm:pt>
    <dgm:pt modelId="{ADB8FBAD-97F2-41C4-B5A1-1EC7C94AF313}" type="pres">
      <dgm:prSet presAssocID="{D35A9C7A-AED4-42F6-A6DC-ED35CEFC86A0}" presName="BalanceSpacing1" presStyleCnt="0"/>
      <dgm:spPr/>
    </dgm:pt>
    <dgm:pt modelId="{D746DB4D-C543-48D1-8A13-D68DC1F22915}" type="pres">
      <dgm:prSet presAssocID="{6097470C-91DD-4535-BBA6-91D58FC7315B}" presName="Accent1Text" presStyleLbl="node1" presStyleIdx="1" presStyleCnt="6"/>
      <dgm:spPr/>
    </dgm:pt>
    <dgm:pt modelId="{40DA8267-1674-4C65-9693-AD667FB41B3A}" type="pres">
      <dgm:prSet presAssocID="{6097470C-91DD-4535-BBA6-91D58FC7315B}" presName="spaceBetweenRectangles" presStyleCnt="0"/>
      <dgm:spPr/>
    </dgm:pt>
    <dgm:pt modelId="{CB2E384D-364D-4F85-9DCE-8BF9A508274F}" type="pres">
      <dgm:prSet presAssocID="{6CF92FD1-0ADF-48F9-83B7-4B6B7C0592AE}" presName="composite" presStyleCnt="0"/>
      <dgm:spPr/>
    </dgm:pt>
    <dgm:pt modelId="{0FE9396A-714C-4C1E-83D3-FC85DE9CADDD}" type="pres">
      <dgm:prSet presAssocID="{6CF92FD1-0ADF-48F9-83B7-4B6B7C0592AE}" presName="Parent1" presStyleLbl="node1" presStyleIdx="2" presStyleCnt="6">
        <dgm:presLayoutVars>
          <dgm:chMax val="1"/>
          <dgm:chPref val="1"/>
          <dgm:bulletEnabled val="1"/>
        </dgm:presLayoutVars>
      </dgm:prSet>
      <dgm:spPr/>
    </dgm:pt>
    <dgm:pt modelId="{372C8F18-FF9F-4E84-8065-C5179211C960}" type="pres">
      <dgm:prSet presAssocID="{6CF92FD1-0ADF-48F9-83B7-4B6B7C0592AE}" presName="Childtext1" presStyleLbl="revTx" presStyleIdx="1" presStyleCnt="3">
        <dgm:presLayoutVars>
          <dgm:chMax val="0"/>
          <dgm:chPref val="0"/>
          <dgm:bulletEnabled val="1"/>
        </dgm:presLayoutVars>
      </dgm:prSet>
      <dgm:spPr/>
    </dgm:pt>
    <dgm:pt modelId="{7C7AEC5E-441F-4233-B383-72CBF15D242F}" type="pres">
      <dgm:prSet presAssocID="{6CF92FD1-0ADF-48F9-83B7-4B6B7C0592AE}" presName="BalanceSpacing" presStyleCnt="0"/>
      <dgm:spPr/>
    </dgm:pt>
    <dgm:pt modelId="{EE14D7B1-EB7F-4AAE-917B-57C580AF1AA8}" type="pres">
      <dgm:prSet presAssocID="{6CF92FD1-0ADF-48F9-83B7-4B6B7C0592AE}" presName="BalanceSpacing1" presStyleCnt="0"/>
      <dgm:spPr/>
    </dgm:pt>
    <dgm:pt modelId="{3DDE8FE7-770B-4DAB-8DC2-CB8B11C79E2F}" type="pres">
      <dgm:prSet presAssocID="{558FBF99-79AE-40A3-80AD-36C48BA34B09}" presName="Accent1Text" presStyleLbl="node1" presStyleIdx="3" presStyleCnt="6"/>
      <dgm:spPr/>
    </dgm:pt>
    <dgm:pt modelId="{4E891516-21D0-403D-B190-D3C39CBA168D}" type="pres">
      <dgm:prSet presAssocID="{558FBF99-79AE-40A3-80AD-36C48BA34B09}" presName="spaceBetweenRectangles" presStyleCnt="0"/>
      <dgm:spPr/>
    </dgm:pt>
    <dgm:pt modelId="{42F0CE86-6F94-4C31-84C6-938A71C00FAB}" type="pres">
      <dgm:prSet presAssocID="{5E8E36A5-9705-4F01-90D8-7DC5D5F878E3}" presName="composite" presStyleCnt="0"/>
      <dgm:spPr/>
    </dgm:pt>
    <dgm:pt modelId="{039050E7-E181-482A-9A41-B8291787E085}" type="pres">
      <dgm:prSet presAssocID="{5E8E36A5-9705-4F01-90D8-7DC5D5F878E3}" presName="Parent1" presStyleLbl="node1" presStyleIdx="4" presStyleCnt="6">
        <dgm:presLayoutVars>
          <dgm:chMax val="1"/>
          <dgm:chPref val="1"/>
          <dgm:bulletEnabled val="1"/>
        </dgm:presLayoutVars>
      </dgm:prSet>
      <dgm:spPr/>
    </dgm:pt>
    <dgm:pt modelId="{FE081FFB-7270-4E8A-B731-789BD95546BC}" type="pres">
      <dgm:prSet presAssocID="{5E8E36A5-9705-4F01-90D8-7DC5D5F878E3}" presName="Childtext1" presStyleLbl="revTx" presStyleIdx="2" presStyleCnt="3">
        <dgm:presLayoutVars>
          <dgm:chMax val="0"/>
          <dgm:chPref val="0"/>
          <dgm:bulletEnabled val="1"/>
        </dgm:presLayoutVars>
      </dgm:prSet>
      <dgm:spPr/>
    </dgm:pt>
    <dgm:pt modelId="{C53C40EE-A6B0-4F8E-B914-6294A4FF19D7}" type="pres">
      <dgm:prSet presAssocID="{5E8E36A5-9705-4F01-90D8-7DC5D5F878E3}" presName="BalanceSpacing" presStyleCnt="0"/>
      <dgm:spPr/>
    </dgm:pt>
    <dgm:pt modelId="{B9FC1FB0-1005-4B68-9010-81DA44CCDAF6}" type="pres">
      <dgm:prSet presAssocID="{5E8E36A5-9705-4F01-90D8-7DC5D5F878E3}" presName="BalanceSpacing1" presStyleCnt="0"/>
      <dgm:spPr/>
    </dgm:pt>
    <dgm:pt modelId="{97EBFE49-B24C-40C7-B72A-1D2960EB8CD5}" type="pres">
      <dgm:prSet presAssocID="{44DD0D9B-63A0-4426-BDEA-D29583B896AA}" presName="Accent1Text" presStyleLbl="node1" presStyleIdx="5" presStyleCnt="6"/>
      <dgm:spPr/>
    </dgm:pt>
  </dgm:ptLst>
  <dgm:cxnLst>
    <dgm:cxn modelId="{5792C727-1140-45D7-8BF1-156CA35EFD35}" srcId="{B663F27E-F1C9-4853-984E-4D6E41EB1E25}" destId="{5E8E36A5-9705-4F01-90D8-7DC5D5F878E3}" srcOrd="2" destOrd="0" parTransId="{C91E33B1-488F-40A3-894B-682BB877A0ED}" sibTransId="{44DD0D9B-63A0-4426-BDEA-D29583B896AA}"/>
    <dgm:cxn modelId="{3DF7C12A-585B-4E24-A0D9-EDA2AE3C70EC}" srcId="{5E8E36A5-9705-4F01-90D8-7DC5D5F878E3}" destId="{EDF872C9-ED14-453F-B39E-20031249C6D0}" srcOrd="0" destOrd="0" parTransId="{570BA001-00DA-4BFA-B5A9-B1EC8245E351}" sibTransId="{582C22EB-5209-4B4B-9AFD-7C247966A569}"/>
    <dgm:cxn modelId="{F66CF15D-2055-4755-9B04-2158920BAA50}" type="presOf" srcId="{58510411-DC65-4801-9098-07460D17B5E8}" destId="{9037DB05-9D44-4E98-9153-952308DA92FA}" srcOrd="0" destOrd="0" presId="urn:microsoft.com/office/officeart/2008/layout/AlternatingHexagons"/>
    <dgm:cxn modelId="{304C0C66-045D-41A8-B6AC-EBCBDB64AAC5}" type="presOf" srcId="{558FBF99-79AE-40A3-80AD-36C48BA34B09}" destId="{3DDE8FE7-770B-4DAB-8DC2-CB8B11C79E2F}" srcOrd="0" destOrd="0" presId="urn:microsoft.com/office/officeart/2008/layout/AlternatingHexagons"/>
    <dgm:cxn modelId="{2E191B4C-B860-4664-98DE-4A35892A381E}" type="presOf" srcId="{44DD0D9B-63A0-4426-BDEA-D29583B896AA}" destId="{97EBFE49-B24C-40C7-B72A-1D2960EB8CD5}" srcOrd="0" destOrd="0" presId="urn:microsoft.com/office/officeart/2008/layout/AlternatingHexagons"/>
    <dgm:cxn modelId="{F2C4474C-5481-4AB8-90D4-30DB5A70D25B}" type="presOf" srcId="{B663F27E-F1C9-4853-984E-4D6E41EB1E25}" destId="{A93B6300-299F-4E59-AE98-737739225C0E}" srcOrd="0" destOrd="0" presId="urn:microsoft.com/office/officeart/2008/layout/AlternatingHexagons"/>
    <dgm:cxn modelId="{474D3F53-9DAD-46F5-9411-04D7C6308A16}" type="presOf" srcId="{EDF872C9-ED14-453F-B39E-20031249C6D0}" destId="{FE081FFB-7270-4E8A-B731-789BD95546BC}" srcOrd="0" destOrd="0" presId="urn:microsoft.com/office/officeart/2008/layout/AlternatingHexagons"/>
    <dgm:cxn modelId="{3FFE7A7F-726B-4D80-9C64-9884B9CAE55D}" srcId="{D35A9C7A-AED4-42F6-A6DC-ED35CEFC86A0}" destId="{58510411-DC65-4801-9098-07460D17B5E8}" srcOrd="0" destOrd="0" parTransId="{3C168EB7-3B28-4A39-B8F1-AEA6047DBFBB}" sibTransId="{91947922-F2BC-42A3-B204-C18C23F678DF}"/>
    <dgm:cxn modelId="{78A58E84-F364-48FC-A130-CFB611CD89E3}" type="presOf" srcId="{6CF92FD1-0ADF-48F9-83B7-4B6B7C0592AE}" destId="{0FE9396A-714C-4C1E-83D3-FC85DE9CADDD}" srcOrd="0" destOrd="0" presId="urn:microsoft.com/office/officeart/2008/layout/AlternatingHexagons"/>
    <dgm:cxn modelId="{DC23F584-D040-4806-B1D3-CDCBBDCACE63}" srcId="{B663F27E-F1C9-4853-984E-4D6E41EB1E25}" destId="{D35A9C7A-AED4-42F6-A6DC-ED35CEFC86A0}" srcOrd="0" destOrd="0" parTransId="{A404B483-8BD2-4E14-ADF1-0B55CE52999A}" sibTransId="{6097470C-91DD-4535-BBA6-91D58FC7315B}"/>
    <dgm:cxn modelId="{C182C287-0A24-416B-B5A1-65EF697BCD46}" type="presOf" srcId="{7DCD3DD0-76EB-4141-8EFC-08223BDEFCF3}" destId="{372C8F18-FF9F-4E84-8065-C5179211C960}" srcOrd="0" destOrd="0" presId="urn:microsoft.com/office/officeart/2008/layout/AlternatingHexagons"/>
    <dgm:cxn modelId="{8185EA9B-889C-482D-80D9-F7B12A856201}" srcId="{6CF92FD1-0ADF-48F9-83B7-4B6B7C0592AE}" destId="{7DCD3DD0-76EB-4141-8EFC-08223BDEFCF3}" srcOrd="0" destOrd="0" parTransId="{551F2217-FBA0-4D66-A79C-568AAFE302CB}" sibTransId="{DD9F4123-364C-466A-8D38-652CF17BB008}"/>
    <dgm:cxn modelId="{734D9EA4-F9E5-44ED-89D7-2FDD89E33C1C}" type="presOf" srcId="{D35A9C7A-AED4-42F6-A6DC-ED35CEFC86A0}" destId="{29B58793-E618-47D8-AF76-464BFEA68115}" srcOrd="0" destOrd="0" presId="urn:microsoft.com/office/officeart/2008/layout/AlternatingHexagons"/>
    <dgm:cxn modelId="{0A435DC1-1082-42D9-9005-047CDF05DCA3}" srcId="{B663F27E-F1C9-4853-984E-4D6E41EB1E25}" destId="{6CF92FD1-0ADF-48F9-83B7-4B6B7C0592AE}" srcOrd="1" destOrd="0" parTransId="{6C6E41D9-827C-4568-9B6C-46A31868D17F}" sibTransId="{558FBF99-79AE-40A3-80AD-36C48BA34B09}"/>
    <dgm:cxn modelId="{403D35C3-7803-487D-A3D2-37627B63C721}" type="presOf" srcId="{6097470C-91DD-4535-BBA6-91D58FC7315B}" destId="{D746DB4D-C543-48D1-8A13-D68DC1F22915}" srcOrd="0" destOrd="0" presId="urn:microsoft.com/office/officeart/2008/layout/AlternatingHexagons"/>
    <dgm:cxn modelId="{13BBE5E0-AB3E-4ABE-B8AF-8378EF74FFF3}" type="presOf" srcId="{5E8E36A5-9705-4F01-90D8-7DC5D5F878E3}" destId="{039050E7-E181-482A-9A41-B8291787E085}" srcOrd="0" destOrd="0" presId="urn:microsoft.com/office/officeart/2008/layout/AlternatingHexagons"/>
    <dgm:cxn modelId="{41C9172D-CEA7-401A-9765-D0084C7E985F}" type="presParOf" srcId="{A93B6300-299F-4E59-AE98-737739225C0E}" destId="{30716BF6-B00B-4DD0-83B4-BA175DCD549B}" srcOrd="0" destOrd="0" presId="urn:microsoft.com/office/officeart/2008/layout/AlternatingHexagons"/>
    <dgm:cxn modelId="{D3DAD3B8-96EA-4719-9E89-C02637572318}" type="presParOf" srcId="{30716BF6-B00B-4DD0-83B4-BA175DCD549B}" destId="{29B58793-E618-47D8-AF76-464BFEA68115}" srcOrd="0" destOrd="0" presId="urn:microsoft.com/office/officeart/2008/layout/AlternatingHexagons"/>
    <dgm:cxn modelId="{82661355-646D-4912-AE59-FA71E075B6DC}" type="presParOf" srcId="{30716BF6-B00B-4DD0-83B4-BA175DCD549B}" destId="{9037DB05-9D44-4E98-9153-952308DA92FA}" srcOrd="1" destOrd="0" presId="urn:microsoft.com/office/officeart/2008/layout/AlternatingHexagons"/>
    <dgm:cxn modelId="{45FB345B-05FC-4727-B5BB-121E2D6AFE89}" type="presParOf" srcId="{30716BF6-B00B-4DD0-83B4-BA175DCD549B}" destId="{966A2B68-45BE-48F3-8CE0-DCD34EEAA829}" srcOrd="2" destOrd="0" presId="urn:microsoft.com/office/officeart/2008/layout/AlternatingHexagons"/>
    <dgm:cxn modelId="{79157B57-B453-46DF-BAF6-D8B2C249B619}" type="presParOf" srcId="{30716BF6-B00B-4DD0-83B4-BA175DCD549B}" destId="{ADB8FBAD-97F2-41C4-B5A1-1EC7C94AF313}" srcOrd="3" destOrd="0" presId="urn:microsoft.com/office/officeart/2008/layout/AlternatingHexagons"/>
    <dgm:cxn modelId="{45FE36A5-CB7C-4E7D-9465-FDC5959BB649}" type="presParOf" srcId="{30716BF6-B00B-4DD0-83B4-BA175DCD549B}" destId="{D746DB4D-C543-48D1-8A13-D68DC1F22915}" srcOrd="4" destOrd="0" presId="urn:microsoft.com/office/officeart/2008/layout/AlternatingHexagons"/>
    <dgm:cxn modelId="{418AD3B4-A54E-463E-8E7B-91C6F740B238}" type="presParOf" srcId="{A93B6300-299F-4E59-AE98-737739225C0E}" destId="{40DA8267-1674-4C65-9693-AD667FB41B3A}" srcOrd="1" destOrd="0" presId="urn:microsoft.com/office/officeart/2008/layout/AlternatingHexagons"/>
    <dgm:cxn modelId="{1FA4EDB0-4190-4601-8556-622CBFA3FE5F}" type="presParOf" srcId="{A93B6300-299F-4E59-AE98-737739225C0E}" destId="{CB2E384D-364D-4F85-9DCE-8BF9A508274F}" srcOrd="2" destOrd="0" presId="urn:microsoft.com/office/officeart/2008/layout/AlternatingHexagons"/>
    <dgm:cxn modelId="{63A84A8E-B5D0-4839-8614-F1AEEB4803BE}" type="presParOf" srcId="{CB2E384D-364D-4F85-9DCE-8BF9A508274F}" destId="{0FE9396A-714C-4C1E-83D3-FC85DE9CADDD}" srcOrd="0" destOrd="0" presId="urn:microsoft.com/office/officeart/2008/layout/AlternatingHexagons"/>
    <dgm:cxn modelId="{39354A94-ED15-431F-ADEA-D1D9674CE322}" type="presParOf" srcId="{CB2E384D-364D-4F85-9DCE-8BF9A508274F}" destId="{372C8F18-FF9F-4E84-8065-C5179211C960}" srcOrd="1" destOrd="0" presId="urn:microsoft.com/office/officeart/2008/layout/AlternatingHexagons"/>
    <dgm:cxn modelId="{2FC100DA-CF50-49CD-B3B1-D24D2B7C1F65}" type="presParOf" srcId="{CB2E384D-364D-4F85-9DCE-8BF9A508274F}" destId="{7C7AEC5E-441F-4233-B383-72CBF15D242F}" srcOrd="2" destOrd="0" presId="urn:microsoft.com/office/officeart/2008/layout/AlternatingHexagons"/>
    <dgm:cxn modelId="{55C8067A-FF86-46AD-AD63-6DBEC1B281D7}" type="presParOf" srcId="{CB2E384D-364D-4F85-9DCE-8BF9A508274F}" destId="{EE14D7B1-EB7F-4AAE-917B-57C580AF1AA8}" srcOrd="3" destOrd="0" presId="urn:microsoft.com/office/officeart/2008/layout/AlternatingHexagons"/>
    <dgm:cxn modelId="{15C92341-3227-47F8-96FB-91596779621F}" type="presParOf" srcId="{CB2E384D-364D-4F85-9DCE-8BF9A508274F}" destId="{3DDE8FE7-770B-4DAB-8DC2-CB8B11C79E2F}" srcOrd="4" destOrd="0" presId="urn:microsoft.com/office/officeart/2008/layout/AlternatingHexagons"/>
    <dgm:cxn modelId="{AA71FC4B-0A29-407C-92C1-CD524F3B7585}" type="presParOf" srcId="{A93B6300-299F-4E59-AE98-737739225C0E}" destId="{4E891516-21D0-403D-B190-D3C39CBA168D}" srcOrd="3" destOrd="0" presId="urn:microsoft.com/office/officeart/2008/layout/AlternatingHexagons"/>
    <dgm:cxn modelId="{6DBCCC47-9D70-4F2D-BEBD-CE6DEE88940B}" type="presParOf" srcId="{A93B6300-299F-4E59-AE98-737739225C0E}" destId="{42F0CE86-6F94-4C31-84C6-938A71C00FAB}" srcOrd="4" destOrd="0" presId="urn:microsoft.com/office/officeart/2008/layout/AlternatingHexagons"/>
    <dgm:cxn modelId="{8D42E251-174B-4629-A819-D905091000B2}" type="presParOf" srcId="{42F0CE86-6F94-4C31-84C6-938A71C00FAB}" destId="{039050E7-E181-482A-9A41-B8291787E085}" srcOrd="0" destOrd="0" presId="urn:microsoft.com/office/officeart/2008/layout/AlternatingHexagons"/>
    <dgm:cxn modelId="{A8070975-AB7A-4018-8E53-B889550F426F}" type="presParOf" srcId="{42F0CE86-6F94-4C31-84C6-938A71C00FAB}" destId="{FE081FFB-7270-4E8A-B731-789BD95546BC}" srcOrd="1" destOrd="0" presId="urn:microsoft.com/office/officeart/2008/layout/AlternatingHexagons"/>
    <dgm:cxn modelId="{F49CF1B2-C5F4-4B77-BAF4-7DA82B8E0AB7}" type="presParOf" srcId="{42F0CE86-6F94-4C31-84C6-938A71C00FAB}" destId="{C53C40EE-A6B0-4F8E-B914-6294A4FF19D7}" srcOrd="2" destOrd="0" presId="urn:microsoft.com/office/officeart/2008/layout/AlternatingHexagons"/>
    <dgm:cxn modelId="{47AE97B1-969E-4C70-8B01-FD2AC8A8FB3E}" type="presParOf" srcId="{42F0CE86-6F94-4C31-84C6-938A71C00FAB}" destId="{B9FC1FB0-1005-4B68-9010-81DA44CCDAF6}" srcOrd="3" destOrd="0" presId="urn:microsoft.com/office/officeart/2008/layout/AlternatingHexagons"/>
    <dgm:cxn modelId="{457A55C4-500D-4950-8F58-B2550AE24AAD}" type="presParOf" srcId="{42F0CE86-6F94-4C31-84C6-938A71C00FAB}" destId="{97EBFE49-B24C-40C7-B72A-1D2960EB8CD5}"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0C6CF1-5A04-4A57-A057-7B93F21B6D1B}" type="doc">
      <dgm:prSet loTypeId="urn:microsoft.com/office/officeart/2005/8/layout/lProcess2" loCatId="list" qsTypeId="urn:microsoft.com/office/officeart/2005/8/quickstyle/3d2" qsCatId="3D" csTypeId="urn:microsoft.com/office/officeart/2005/8/colors/colorful1" csCatId="colorful" phldr="1"/>
      <dgm:spPr/>
      <dgm:t>
        <a:bodyPr/>
        <a:lstStyle/>
        <a:p>
          <a:endParaRPr lang="en-US"/>
        </a:p>
      </dgm:t>
    </dgm:pt>
    <dgm:pt modelId="{ADB907F4-924C-4E38-AAAD-CF4D1EE5452F}">
      <dgm:prSet phldrT="[Text]" custT="1"/>
      <dgm:spPr/>
      <dgm:t>
        <a:bodyPr/>
        <a:lstStyle/>
        <a:p>
          <a:r>
            <a:rPr lang="en-US" sz="2400" b="1">
              <a:latin typeface="Times New Roman" panose="02020603050405020304" pitchFamily="18" charset="0"/>
              <a:cs typeface="Times New Roman" panose="02020603050405020304" pitchFamily="18" charset="0"/>
            </a:rPr>
            <a:t>Halal Jakim</a:t>
          </a:r>
          <a:endParaRPr lang="en-US" sz="2400" b="1" dirty="0">
            <a:latin typeface="Times New Roman" panose="02020603050405020304" pitchFamily="18" charset="0"/>
            <a:cs typeface="Times New Roman" panose="02020603050405020304" pitchFamily="18" charset="0"/>
          </a:endParaRPr>
        </a:p>
      </dgm:t>
    </dgm:pt>
    <dgm:pt modelId="{75453F0A-FE47-48FF-9283-239A16CE0AD3}" type="parTrans" cxnId="{20ECDC29-9DB5-4C87-93D7-E7B15B4E2314}">
      <dgm:prSet/>
      <dgm:spPr/>
      <dgm:t>
        <a:bodyPr/>
        <a:lstStyle/>
        <a:p>
          <a:endParaRPr lang="en-US"/>
        </a:p>
      </dgm:t>
    </dgm:pt>
    <dgm:pt modelId="{EC2F71AC-D565-464C-B27B-21025BEC2F5D}" type="sibTrans" cxnId="{20ECDC29-9DB5-4C87-93D7-E7B15B4E2314}">
      <dgm:prSet/>
      <dgm:spPr/>
      <dgm:t>
        <a:bodyPr/>
        <a:lstStyle/>
        <a:p>
          <a:endParaRPr lang="en-US"/>
        </a:p>
      </dgm:t>
    </dgm:pt>
    <dgm:pt modelId="{FB3133F9-3145-4ED9-8F28-6E7A19D37003}">
      <dgm:prSet phldrT="[Text]" custT="1"/>
      <dgm:spPr/>
      <dgm:t>
        <a:bodyPr/>
        <a:lstStyle/>
        <a:p>
          <a:r>
            <a:rPr lang="en-US" sz="2400">
              <a:latin typeface="Times New Roman" panose="02020603050405020304" pitchFamily="18" charset="0"/>
              <a:cs typeface="Times New Roman" panose="02020603050405020304" pitchFamily="18" charset="0"/>
            </a:rPr>
            <a:t>Hiệu lực: 1 năm</a:t>
          </a:r>
          <a:endParaRPr lang="en-US" sz="2400" dirty="0">
            <a:latin typeface="Times New Roman" panose="02020603050405020304" pitchFamily="18" charset="0"/>
            <a:cs typeface="Times New Roman" panose="02020603050405020304" pitchFamily="18" charset="0"/>
          </a:endParaRPr>
        </a:p>
      </dgm:t>
    </dgm:pt>
    <dgm:pt modelId="{AC8DE005-2B05-48DC-B6FA-5336F9D445C4}" type="parTrans" cxnId="{1AD62388-02FF-411B-89D8-1C7A51605964}">
      <dgm:prSet/>
      <dgm:spPr/>
      <dgm:t>
        <a:bodyPr/>
        <a:lstStyle/>
        <a:p>
          <a:endParaRPr lang="en-US"/>
        </a:p>
      </dgm:t>
    </dgm:pt>
    <dgm:pt modelId="{100AA86F-D4E0-4F3C-AAB1-680B071F816F}" type="sibTrans" cxnId="{1AD62388-02FF-411B-89D8-1C7A51605964}">
      <dgm:prSet/>
      <dgm:spPr/>
      <dgm:t>
        <a:bodyPr/>
        <a:lstStyle/>
        <a:p>
          <a:endParaRPr lang="en-US"/>
        </a:p>
      </dgm:t>
    </dgm:pt>
    <dgm:pt modelId="{AC058139-065F-4009-B496-0A636121FB35}">
      <dgm:prSet phldrT="[Text]" custT="1"/>
      <dgm:spPr/>
      <dgm:t>
        <a:bodyPr/>
        <a:lstStyle/>
        <a:p>
          <a:r>
            <a:rPr lang="en-US" sz="2400" b="1">
              <a:latin typeface="Times New Roman" panose="02020603050405020304" pitchFamily="18" charset="0"/>
              <a:cs typeface="Times New Roman" panose="02020603050405020304" pitchFamily="18" charset="0"/>
            </a:rPr>
            <a:t>Tất cả loại hình sản phẩm</a:t>
          </a:r>
          <a:endParaRPr lang="en-US" sz="2400" b="1" dirty="0">
            <a:latin typeface="Times New Roman" panose="02020603050405020304" pitchFamily="18" charset="0"/>
            <a:cs typeface="Times New Roman" panose="02020603050405020304" pitchFamily="18" charset="0"/>
          </a:endParaRPr>
        </a:p>
      </dgm:t>
    </dgm:pt>
    <dgm:pt modelId="{F0AD5168-9A38-45B7-9066-1FC77EBC8858}" type="parTrans" cxnId="{30BECA91-8467-40B4-95BA-16DB6FECC8DA}">
      <dgm:prSet/>
      <dgm:spPr/>
      <dgm:t>
        <a:bodyPr/>
        <a:lstStyle/>
        <a:p>
          <a:endParaRPr lang="en-US"/>
        </a:p>
      </dgm:t>
    </dgm:pt>
    <dgm:pt modelId="{3930F6BD-4FCC-46D8-B0CE-6CBFB1CB0AEF}" type="sibTrans" cxnId="{30BECA91-8467-40B4-95BA-16DB6FECC8DA}">
      <dgm:prSet/>
      <dgm:spPr/>
      <dgm:t>
        <a:bodyPr/>
        <a:lstStyle/>
        <a:p>
          <a:endParaRPr lang="en-US"/>
        </a:p>
      </dgm:t>
    </dgm:pt>
    <dgm:pt modelId="{64580A16-9C1F-4E28-9703-C4F332ECA3B3}">
      <dgm:prSet phldrT="[Text]" custT="1"/>
      <dgm:spPr/>
      <dgm:t>
        <a:bodyPr/>
        <a:lstStyle/>
        <a:p>
          <a:r>
            <a:rPr lang="en-US" sz="2400" b="1">
              <a:latin typeface="Times New Roman" panose="02020603050405020304" pitchFamily="18" charset="0"/>
              <a:cs typeface="Times New Roman" panose="02020603050405020304" pitchFamily="18" charset="0"/>
            </a:rPr>
            <a:t>Halal Indonesia</a:t>
          </a:r>
          <a:endParaRPr lang="en-US" sz="2400" b="1" dirty="0">
            <a:latin typeface="Times New Roman" panose="02020603050405020304" pitchFamily="18" charset="0"/>
            <a:cs typeface="Times New Roman" panose="02020603050405020304" pitchFamily="18" charset="0"/>
          </a:endParaRPr>
        </a:p>
      </dgm:t>
    </dgm:pt>
    <dgm:pt modelId="{914C02B9-69E3-4A12-9455-B879A06E4DBA}" type="parTrans" cxnId="{AD9077B6-A8FC-4A7C-91E3-0640D41E6F9C}">
      <dgm:prSet/>
      <dgm:spPr/>
      <dgm:t>
        <a:bodyPr/>
        <a:lstStyle/>
        <a:p>
          <a:endParaRPr lang="en-US"/>
        </a:p>
      </dgm:t>
    </dgm:pt>
    <dgm:pt modelId="{09CBA1A7-D646-44EB-A46D-EB08ED63F7EB}" type="sibTrans" cxnId="{AD9077B6-A8FC-4A7C-91E3-0640D41E6F9C}">
      <dgm:prSet/>
      <dgm:spPr/>
      <dgm:t>
        <a:bodyPr/>
        <a:lstStyle/>
        <a:p>
          <a:endParaRPr lang="en-US"/>
        </a:p>
      </dgm:t>
    </dgm:pt>
    <dgm:pt modelId="{499FC5E7-1F36-4F02-861E-A2A2FACCF3F3}">
      <dgm:prSet phldrT="[Text]" custT="1"/>
      <dgm:spPr/>
      <dgm:t>
        <a:bodyPr/>
        <a:lstStyle/>
        <a:p>
          <a:r>
            <a:rPr lang="en-US" sz="2400">
              <a:latin typeface="Times New Roman" panose="02020603050405020304" pitchFamily="18" charset="0"/>
              <a:cs typeface="Times New Roman" panose="02020603050405020304" pitchFamily="18" charset="0"/>
            </a:rPr>
            <a:t>Hiệu lực: 1 năm</a:t>
          </a:r>
          <a:endParaRPr lang="en-US" sz="2400" dirty="0">
            <a:latin typeface="Times New Roman" panose="02020603050405020304" pitchFamily="18" charset="0"/>
            <a:cs typeface="Times New Roman" panose="02020603050405020304" pitchFamily="18" charset="0"/>
          </a:endParaRPr>
        </a:p>
      </dgm:t>
    </dgm:pt>
    <dgm:pt modelId="{D8DC8350-A83F-48D5-BCCF-77D9C02DE0A7}" type="parTrans" cxnId="{4099DCBA-87F9-4520-9001-D85FB4B8E2AD}">
      <dgm:prSet/>
      <dgm:spPr/>
      <dgm:t>
        <a:bodyPr/>
        <a:lstStyle/>
        <a:p>
          <a:endParaRPr lang="en-US"/>
        </a:p>
      </dgm:t>
    </dgm:pt>
    <dgm:pt modelId="{78D0F59A-126F-4A6A-9CD4-A267B52CC3CF}" type="sibTrans" cxnId="{4099DCBA-87F9-4520-9001-D85FB4B8E2AD}">
      <dgm:prSet/>
      <dgm:spPr/>
      <dgm:t>
        <a:bodyPr/>
        <a:lstStyle/>
        <a:p>
          <a:endParaRPr lang="en-US"/>
        </a:p>
      </dgm:t>
    </dgm:pt>
    <dgm:pt modelId="{7B81EE26-6969-40FB-A13C-98F315823F96}">
      <dgm:prSet phldrT="[Text]" custT="1"/>
      <dgm:spPr/>
      <dgm:t>
        <a:bodyPr/>
        <a:lstStyle/>
        <a:p>
          <a:r>
            <a:rPr lang="en-US" sz="2400" b="1">
              <a:latin typeface="Times New Roman" panose="02020603050405020304" pitchFamily="18" charset="0"/>
              <a:cs typeface="Times New Roman" panose="02020603050405020304" pitchFamily="18" charset="0"/>
            </a:rPr>
            <a:t>Halal GCC</a:t>
          </a:r>
          <a:endParaRPr lang="en-US" sz="2400" b="1" dirty="0">
            <a:latin typeface="Times New Roman" panose="02020603050405020304" pitchFamily="18" charset="0"/>
            <a:cs typeface="Times New Roman" panose="02020603050405020304" pitchFamily="18" charset="0"/>
          </a:endParaRPr>
        </a:p>
      </dgm:t>
    </dgm:pt>
    <dgm:pt modelId="{DB51E068-2BE7-4C70-B893-7EC0E951CA81}" type="parTrans" cxnId="{8F6C208F-C8C1-471A-960F-9CF0EB21EDC3}">
      <dgm:prSet/>
      <dgm:spPr/>
      <dgm:t>
        <a:bodyPr/>
        <a:lstStyle/>
        <a:p>
          <a:endParaRPr lang="en-US"/>
        </a:p>
      </dgm:t>
    </dgm:pt>
    <dgm:pt modelId="{41EC1D36-4A1A-40F4-BD44-4B9FC6727ABB}" type="sibTrans" cxnId="{8F6C208F-C8C1-471A-960F-9CF0EB21EDC3}">
      <dgm:prSet/>
      <dgm:spPr/>
      <dgm:t>
        <a:bodyPr/>
        <a:lstStyle/>
        <a:p>
          <a:endParaRPr lang="en-US"/>
        </a:p>
      </dgm:t>
    </dgm:pt>
    <dgm:pt modelId="{94465EC0-00DD-40DA-91E7-8C61EFBE5C28}">
      <dgm:prSet phldrT="[Text]" custT="1"/>
      <dgm:spPr/>
      <dgm:t>
        <a:bodyPr/>
        <a:lstStyle/>
        <a:p>
          <a:r>
            <a:rPr lang="en-US" sz="2400">
              <a:latin typeface="Times New Roman" panose="02020603050405020304" pitchFamily="18" charset="0"/>
              <a:cs typeface="Times New Roman" panose="02020603050405020304" pitchFamily="18" charset="0"/>
            </a:rPr>
            <a:t>Hiệu lực: 3 năm</a:t>
          </a:r>
          <a:endParaRPr lang="en-US" sz="2400" dirty="0">
            <a:latin typeface="Times New Roman" panose="02020603050405020304" pitchFamily="18" charset="0"/>
            <a:cs typeface="Times New Roman" panose="02020603050405020304" pitchFamily="18" charset="0"/>
          </a:endParaRPr>
        </a:p>
      </dgm:t>
    </dgm:pt>
    <dgm:pt modelId="{B48FF011-8CF6-4A68-881E-2B1640790305}" type="parTrans" cxnId="{9DC71760-58DB-42A2-A51A-42A2D45A0E0B}">
      <dgm:prSet/>
      <dgm:spPr/>
      <dgm:t>
        <a:bodyPr/>
        <a:lstStyle/>
        <a:p>
          <a:endParaRPr lang="en-US"/>
        </a:p>
      </dgm:t>
    </dgm:pt>
    <dgm:pt modelId="{EA88A072-2796-4903-AE08-6C2EBE97C662}" type="sibTrans" cxnId="{9DC71760-58DB-42A2-A51A-42A2D45A0E0B}">
      <dgm:prSet/>
      <dgm:spPr/>
      <dgm:t>
        <a:bodyPr/>
        <a:lstStyle/>
        <a:p>
          <a:endParaRPr lang="en-US"/>
        </a:p>
      </dgm:t>
    </dgm:pt>
    <dgm:pt modelId="{F3C10B05-07E0-457D-8B19-BD8A88F3E1BC}">
      <dgm:prSet phldrT="[Text]" custT="1"/>
      <dgm:spPr/>
      <dgm:t>
        <a:bodyPr/>
        <a:lstStyle/>
        <a:p>
          <a:r>
            <a:rPr lang="en-US" sz="2400" b="1">
              <a:latin typeface="Times New Roman" panose="02020603050405020304" pitchFamily="18" charset="0"/>
              <a:cs typeface="Times New Roman" panose="02020603050405020304" pitchFamily="18" charset="0"/>
            </a:rPr>
            <a:t>Thực phẩm và đồ uống</a:t>
          </a:r>
          <a:endParaRPr lang="en-US" sz="2400" b="1" dirty="0">
            <a:latin typeface="Times New Roman" panose="02020603050405020304" pitchFamily="18" charset="0"/>
            <a:cs typeface="Times New Roman" panose="02020603050405020304" pitchFamily="18" charset="0"/>
          </a:endParaRPr>
        </a:p>
      </dgm:t>
    </dgm:pt>
    <dgm:pt modelId="{EBFA3489-EA46-498B-82F6-12858509B9E6}" type="parTrans" cxnId="{D9B8EB11-0EEE-45F8-BE53-1A8D7A51E5DE}">
      <dgm:prSet/>
      <dgm:spPr/>
      <dgm:t>
        <a:bodyPr/>
        <a:lstStyle/>
        <a:p>
          <a:endParaRPr lang="en-US"/>
        </a:p>
      </dgm:t>
    </dgm:pt>
    <dgm:pt modelId="{0EE447F6-FA34-4A5A-B69D-762A500B7262}" type="sibTrans" cxnId="{D9B8EB11-0EEE-45F8-BE53-1A8D7A51E5DE}">
      <dgm:prSet/>
      <dgm:spPr/>
      <dgm:t>
        <a:bodyPr/>
        <a:lstStyle/>
        <a:p>
          <a:endParaRPr lang="en-US"/>
        </a:p>
      </dgm:t>
    </dgm:pt>
    <dgm:pt modelId="{0E7CC53B-5A45-4136-B836-DCB0F5BBB0E4}">
      <dgm:prSet phldrT="[Text]" custT="1"/>
      <dgm:spPr/>
      <dgm:t>
        <a:bodyPr/>
        <a:lstStyle/>
        <a:p>
          <a:pPr algn="ct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GCC (</a:t>
          </a:r>
          <a:r>
            <a:rPr lang="en-US" sz="2400" b="0" dirty="0" err="1">
              <a:latin typeface="Times New Roman" panose="02020603050405020304" pitchFamily="18" charset="0"/>
              <a:cs typeface="Times New Roman" panose="02020603050405020304" pitchFamily="18" charset="0"/>
            </a:rPr>
            <a:t>trừ</a:t>
          </a:r>
          <a:r>
            <a:rPr lang="en-US" sz="2400" b="0" dirty="0">
              <a:latin typeface="Times New Roman" panose="02020603050405020304" pitchFamily="18" charset="0"/>
              <a:cs typeface="Times New Roman" panose="02020603050405020304" pitchFamily="18" charset="0"/>
            </a:rPr>
            <a:t> Ả </a:t>
          </a:r>
          <a:r>
            <a:rPr lang="en-US" sz="2400" b="0" dirty="0" err="1">
              <a:latin typeface="Times New Roman" panose="02020603050405020304" pitchFamily="18" charset="0"/>
              <a:cs typeface="Times New Roman" panose="02020603050405020304" pitchFamily="18" charset="0"/>
            </a:rPr>
            <a:t>rập</a:t>
          </a:r>
          <a:r>
            <a:rPr lang="en-US" sz="2400" b="0" dirty="0">
              <a:latin typeface="Times New Roman" panose="02020603050405020304" pitchFamily="18" charset="0"/>
              <a:cs typeface="Times New Roman" panose="02020603050405020304" pitchFamily="18" charset="0"/>
            </a:rPr>
            <a:t> Saudi</a:t>
          </a:r>
          <a:r>
            <a:rPr lang="en-US" sz="2400" dirty="0">
              <a:latin typeface="Times New Roman" panose="02020603050405020304" pitchFamily="18" charset="0"/>
              <a:cs typeface="Times New Roman" panose="02020603050405020304" pitchFamily="18" charset="0"/>
            </a:rPr>
            <a:t>) &amp;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p>
        <a:p>
          <a:pPr algn="l"/>
          <a:r>
            <a:rPr lang="en-US" sz="2400" b="1" dirty="0" err="1">
              <a:latin typeface="Times New Roman" panose="02020603050405020304" pitchFamily="18" charset="0"/>
              <a:cs typeface="Times New Roman" panose="02020603050405020304" pitchFamily="18" charset="0"/>
            </a:rPr>
            <a:t>Ngoại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trừ</a:t>
          </a:r>
          <a:r>
            <a:rPr lang="en-US" sz="2400" b="1" dirty="0">
              <a:latin typeface="Times New Roman" panose="02020603050405020304" pitchFamily="18" charset="0"/>
              <a:cs typeface="Times New Roman" panose="02020603050405020304" pitchFamily="18" charset="0"/>
            </a:rPr>
            <a:t>: </a:t>
          </a:r>
        </a:p>
        <a:p>
          <a:pPr algn="l"/>
          <a:r>
            <a:rPr lang="vi-VN" sz="2400" b="0" i="0" dirty="0">
              <a:latin typeface="Times New Roman" panose="02020603050405020304" pitchFamily="18" charset="0"/>
              <a:cs typeface="Times New Roman" panose="02020603050405020304" pitchFamily="18" charset="0"/>
            </a:rPr>
            <a:t>   - </a:t>
          </a:r>
          <a:r>
            <a:rPr lang="en-US" sz="2400" b="0" i="0" dirty="0">
              <a:latin typeface="Times New Roman" panose="02020603050405020304" pitchFamily="18" charset="0"/>
              <a:cs typeface="Times New Roman" panose="02020603050405020304" pitchFamily="18" charset="0"/>
            </a:rPr>
            <a:t>Malaysia, </a:t>
          </a:r>
        </a:p>
        <a:p>
          <a:pPr algn="l"/>
          <a:r>
            <a:rPr lang="vi-VN" sz="2400" b="0" i="0" dirty="0">
              <a:latin typeface="Times New Roman" panose="02020603050405020304" pitchFamily="18" charset="0"/>
              <a:cs typeface="Times New Roman" panose="02020603050405020304" pitchFamily="18" charset="0"/>
            </a:rPr>
            <a:t>   - </a:t>
          </a:r>
          <a:r>
            <a:rPr lang="en-US" sz="2400" b="0" i="0" dirty="0">
              <a:latin typeface="Times New Roman" panose="02020603050405020304" pitchFamily="18" charset="0"/>
              <a:cs typeface="Times New Roman" panose="02020603050405020304" pitchFamily="18" charset="0"/>
            </a:rPr>
            <a:t>Indonesia, </a:t>
          </a:r>
        </a:p>
        <a:p>
          <a:pPr algn="l"/>
          <a:r>
            <a:rPr lang="vi-VN" sz="2400" b="0" i="0" dirty="0">
              <a:latin typeface="Times New Roman" panose="02020603050405020304" pitchFamily="18" charset="0"/>
              <a:cs typeface="Times New Roman" panose="02020603050405020304" pitchFamily="18" charset="0"/>
            </a:rPr>
            <a:t>   - </a:t>
          </a:r>
          <a:r>
            <a:rPr lang="en-US" sz="2400" b="0" i="0" dirty="0" err="1">
              <a:latin typeface="Times New Roman" panose="02020603050405020304" pitchFamily="18" charset="0"/>
              <a:cs typeface="Times New Roman" panose="02020603050405020304" pitchFamily="18" charset="0"/>
            </a:rPr>
            <a:t>Thổ</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Nhĩ</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Kì</a:t>
          </a:r>
          <a:r>
            <a:rPr lang="en-US" sz="2400" b="0" i="0" dirty="0">
              <a:latin typeface="Times New Roman" panose="02020603050405020304" pitchFamily="18" charset="0"/>
              <a:cs typeface="Times New Roman" panose="02020603050405020304" pitchFamily="18" charset="0"/>
            </a:rPr>
            <a:t>, </a:t>
          </a:r>
        </a:p>
        <a:p>
          <a:pPr algn="l"/>
          <a:r>
            <a:rPr lang="vi-VN" sz="2400" b="0" i="0" dirty="0">
              <a:latin typeface="Times New Roman" panose="02020603050405020304" pitchFamily="18" charset="0"/>
              <a:cs typeface="Times New Roman" panose="02020603050405020304" pitchFamily="18" charset="0"/>
            </a:rPr>
            <a:t>   - Ả Rập</a:t>
          </a:r>
          <a:r>
            <a:rPr lang="en-US" sz="2400" b="0" i="0" dirty="0">
              <a:latin typeface="Times New Roman" panose="02020603050405020304" pitchFamily="18" charset="0"/>
              <a:cs typeface="Times New Roman" panose="02020603050405020304" pitchFamily="18" charset="0"/>
            </a:rPr>
            <a:t> Saudi.</a:t>
          </a:r>
          <a:endParaRPr lang="en-US" sz="2400" dirty="0">
            <a:latin typeface="Times New Roman" panose="02020603050405020304" pitchFamily="18" charset="0"/>
            <a:cs typeface="Times New Roman" panose="02020603050405020304" pitchFamily="18" charset="0"/>
          </a:endParaRPr>
        </a:p>
      </dgm:t>
    </dgm:pt>
    <dgm:pt modelId="{4C083050-7D82-4ADC-AA41-0B30B191ACA5}" type="parTrans" cxnId="{14CC0136-0F45-4E35-A89A-BFC964884E87}">
      <dgm:prSet/>
      <dgm:spPr/>
      <dgm:t>
        <a:bodyPr/>
        <a:lstStyle/>
        <a:p>
          <a:endParaRPr lang="en-US"/>
        </a:p>
      </dgm:t>
    </dgm:pt>
    <dgm:pt modelId="{1EF18471-83C7-4D62-9540-E6576EA31050}" type="sibTrans" cxnId="{14CC0136-0F45-4E35-A89A-BFC964884E87}">
      <dgm:prSet/>
      <dgm:spPr/>
      <dgm:t>
        <a:bodyPr/>
        <a:lstStyle/>
        <a:p>
          <a:endParaRPr lang="en-US"/>
        </a:p>
      </dgm:t>
    </dgm:pt>
    <dgm:pt modelId="{FC76A383-4590-4A98-83D5-579F9C802AA1}">
      <dgm:prSet phldrT="[Text]" custT="1"/>
      <dgm:spPr/>
      <dgm:t>
        <a:bodyPr/>
        <a:lstStyle/>
        <a:p>
          <a:pPr algn="ctr"/>
          <a:r>
            <a:rPr lang="en-US" sz="2400">
              <a:latin typeface="Times New Roman" panose="02020603050405020304" pitchFamily="18" charset="0"/>
              <a:cs typeface="Times New Roman" panose="02020603050405020304" pitchFamily="18" charset="0"/>
            </a:rPr>
            <a:t>Có hiệu lực ở Malaysia &amp; nhiều nước</a:t>
          </a:r>
        </a:p>
        <a:p>
          <a:pPr algn="l"/>
          <a:r>
            <a:rPr lang="en-US" sz="24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Ngoại trừ: </a:t>
          </a:r>
        </a:p>
        <a:p>
          <a:pPr algn="l"/>
          <a:r>
            <a:rPr lang="vi-VN" sz="2400" b="0">
              <a:latin typeface="Times New Roman" panose="02020603050405020304" pitchFamily="18" charset="0"/>
              <a:cs typeface="Times New Roman" panose="02020603050405020304" pitchFamily="18" charset="0"/>
            </a:rPr>
            <a:t>  - </a:t>
          </a:r>
          <a:r>
            <a:rPr lang="en-US" sz="2400" b="0">
              <a:latin typeface="Times New Roman" panose="02020603050405020304" pitchFamily="18" charset="0"/>
              <a:cs typeface="Times New Roman" panose="02020603050405020304" pitchFamily="18" charset="0"/>
            </a:rPr>
            <a:t>Indonesia, </a:t>
          </a:r>
        </a:p>
        <a:p>
          <a:pPr algn="l"/>
          <a:r>
            <a:rPr lang="vi-VN" sz="2400" b="0">
              <a:latin typeface="Times New Roman" panose="02020603050405020304" pitchFamily="18" charset="0"/>
              <a:cs typeface="Times New Roman" panose="02020603050405020304" pitchFamily="18" charset="0"/>
            </a:rPr>
            <a:t>  - </a:t>
          </a:r>
          <a:r>
            <a:rPr lang="en-US" sz="2400" b="0">
              <a:latin typeface="Times New Roman" panose="02020603050405020304" pitchFamily="18" charset="0"/>
              <a:cs typeface="Times New Roman" panose="02020603050405020304" pitchFamily="18" charset="0"/>
            </a:rPr>
            <a:t>Thổ Nhĩ kỳ </a:t>
          </a:r>
        </a:p>
        <a:p>
          <a:pPr algn="l"/>
          <a:r>
            <a:rPr lang="vi-VN" sz="2400" b="0" i="0">
              <a:latin typeface="Times New Roman" panose="02020603050405020304" pitchFamily="18" charset="0"/>
              <a:cs typeface="Times New Roman" panose="02020603050405020304" pitchFamily="18" charset="0"/>
            </a:rPr>
            <a:t>  - </a:t>
          </a:r>
          <a:r>
            <a:rPr lang="en-US" sz="2400" b="0" i="0">
              <a:latin typeface="Times New Roman" panose="02020603050405020304" pitchFamily="18" charset="0"/>
              <a:cs typeface="Times New Roman" panose="02020603050405020304" pitchFamily="18" charset="0"/>
            </a:rPr>
            <a:t>GCC</a:t>
          </a:r>
          <a:r>
            <a:rPr lang="vi-VN" sz="2400" b="0" i="0">
              <a:latin typeface="Times New Roman" panose="02020603050405020304" pitchFamily="18" charset="0"/>
              <a:cs typeface="Times New Roman" panose="02020603050405020304" pitchFamily="18" charset="0"/>
            </a:rPr>
            <a:t>. </a:t>
          </a:r>
          <a:r>
            <a:rPr lang="en-US" sz="2400" b="0" i="0">
              <a:latin typeface="Times New Roman" panose="02020603050405020304" pitchFamily="18" charset="0"/>
              <a:cs typeface="Times New Roman" panose="02020603050405020304" pitchFamily="18" charset="0"/>
            </a:rPr>
            <a:t>(</a:t>
          </a:r>
          <a:r>
            <a:rPr lang="vi-VN" sz="2400" b="0" i="0">
              <a:latin typeface="Times New Roman" panose="02020603050405020304" pitchFamily="18" charset="0"/>
              <a:cs typeface="Times New Roman" panose="02020603050405020304" pitchFamily="18" charset="0"/>
            </a:rPr>
            <a:t>GCC: U</a:t>
          </a:r>
          <a:r>
            <a:rPr lang="en-US" sz="2400" b="0" i="0">
              <a:latin typeface="Times New Roman" panose="02020603050405020304" pitchFamily="18" charset="0"/>
              <a:cs typeface="Times New Roman" panose="02020603050405020304" pitchFamily="18" charset="0"/>
            </a:rPr>
            <a:t>AE,</a:t>
          </a:r>
          <a:r>
            <a:rPr lang="vi-VN" sz="2400" b="0" i="0">
              <a:latin typeface="Times New Roman" panose="02020603050405020304" pitchFamily="18" charset="0"/>
              <a:cs typeface="Times New Roman" panose="02020603050405020304" pitchFamily="18" charset="0"/>
            </a:rPr>
            <a:t> K</a:t>
          </a:r>
          <a:r>
            <a:rPr lang="en-US" sz="2400" b="0" i="0">
              <a:latin typeface="Times New Roman" panose="02020603050405020304" pitchFamily="18" charset="0"/>
              <a:cs typeface="Times New Roman" panose="02020603050405020304" pitchFamily="18" charset="0"/>
            </a:rPr>
            <a:t>uwait, Oman, Qatar, </a:t>
          </a:r>
          <a:r>
            <a:rPr lang="vi-VN" sz="2400" b="0" i="0">
              <a:latin typeface="Times New Roman" panose="02020603050405020304" pitchFamily="18" charset="0"/>
              <a:cs typeface="Times New Roman" panose="02020603050405020304" pitchFamily="18" charset="0"/>
            </a:rPr>
            <a:t>Ả Rập</a:t>
          </a:r>
          <a:r>
            <a:rPr lang="en-US" sz="2400" b="0" i="0">
              <a:latin typeface="Times New Roman" panose="02020603050405020304" pitchFamily="18" charset="0"/>
              <a:cs typeface="Times New Roman" panose="02020603050405020304" pitchFamily="18" charset="0"/>
            </a:rPr>
            <a:t> Saudi, Bahrain, Yemen).</a:t>
          </a:r>
          <a:endParaRPr lang="en-US" sz="2400" dirty="0">
            <a:latin typeface="Times New Roman" panose="02020603050405020304" pitchFamily="18" charset="0"/>
            <a:cs typeface="Times New Roman" panose="02020603050405020304" pitchFamily="18" charset="0"/>
          </a:endParaRPr>
        </a:p>
      </dgm:t>
    </dgm:pt>
    <dgm:pt modelId="{588A2109-54A6-42AD-8752-675FD7998A42}" type="parTrans" cxnId="{7D3D2B5A-D6E1-45C4-8841-DE53BC4D6824}">
      <dgm:prSet/>
      <dgm:spPr/>
      <dgm:t>
        <a:bodyPr/>
        <a:lstStyle/>
        <a:p>
          <a:endParaRPr lang="en-US"/>
        </a:p>
      </dgm:t>
    </dgm:pt>
    <dgm:pt modelId="{7FA5A273-1F78-4E79-B2B8-61F71341DF46}" type="sibTrans" cxnId="{7D3D2B5A-D6E1-45C4-8841-DE53BC4D6824}">
      <dgm:prSet/>
      <dgm:spPr/>
      <dgm:t>
        <a:bodyPr/>
        <a:lstStyle/>
        <a:p>
          <a:endParaRPr lang="en-US"/>
        </a:p>
      </dgm:t>
    </dgm:pt>
    <dgm:pt modelId="{870554CC-2877-4C38-9EEF-9A188166ADFC}">
      <dgm:prSet phldrT="[Text]" custT="1"/>
      <dgm:spPr/>
      <dgm:t>
        <a:bodyPr/>
        <a:lstStyle/>
        <a:p>
          <a:r>
            <a:rPr lang="en-US" sz="2400" b="1">
              <a:latin typeface="Times New Roman" panose="02020603050405020304" pitchFamily="18" charset="0"/>
              <a:cs typeface="Times New Roman" panose="02020603050405020304" pitchFamily="18" charset="0"/>
            </a:rPr>
            <a:t>Thực phẩm và đồ uống</a:t>
          </a:r>
          <a:endParaRPr lang="en-US" sz="2400" b="1" dirty="0">
            <a:latin typeface="Times New Roman" panose="02020603050405020304" pitchFamily="18" charset="0"/>
            <a:cs typeface="Times New Roman" panose="02020603050405020304" pitchFamily="18" charset="0"/>
          </a:endParaRPr>
        </a:p>
      </dgm:t>
    </dgm:pt>
    <dgm:pt modelId="{EC5C6DC0-B448-4EDE-A519-BFFB76402D2C}" type="parTrans" cxnId="{72101C06-A139-4BCB-BA03-4E43C27795A6}">
      <dgm:prSet/>
      <dgm:spPr/>
      <dgm:t>
        <a:bodyPr/>
        <a:lstStyle/>
        <a:p>
          <a:endParaRPr lang="en-US"/>
        </a:p>
      </dgm:t>
    </dgm:pt>
    <dgm:pt modelId="{40E6DC98-FBBE-4D44-AEC7-A8CC378230DF}" type="sibTrans" cxnId="{72101C06-A139-4BCB-BA03-4E43C27795A6}">
      <dgm:prSet/>
      <dgm:spPr/>
      <dgm:t>
        <a:bodyPr/>
        <a:lstStyle/>
        <a:p>
          <a:endParaRPr lang="en-US"/>
        </a:p>
      </dgm:t>
    </dgm:pt>
    <dgm:pt modelId="{2CFA7E15-EB61-4EFA-B89E-3CA098DB3610}">
      <dgm:prSet phldrT="[Text]" custT="1"/>
      <dgm:spPr/>
      <dgm:t>
        <a:bodyPr/>
        <a:lstStyle/>
        <a:p>
          <a:pPr algn="ctr"/>
          <a:r>
            <a:rPr lang="en-US" sz="2400">
              <a:latin typeface="Times New Roman" panose="02020603050405020304" pitchFamily="18" charset="0"/>
              <a:cs typeface="Times New Roman" panose="02020603050405020304" pitchFamily="18" charset="0"/>
            </a:rPr>
            <a:t>Có hiệu lực ở Indonesia &amp; nhiều nước</a:t>
          </a:r>
        </a:p>
        <a:p>
          <a:pPr algn="ctr"/>
          <a:r>
            <a:rPr lang="en-US" sz="2400" b="1">
              <a:latin typeface="Times New Roman" panose="02020603050405020304" pitchFamily="18" charset="0"/>
              <a:cs typeface="Times New Roman" panose="02020603050405020304" pitchFamily="18" charset="0"/>
            </a:rPr>
            <a:t>Ngoại trừ:</a:t>
          </a:r>
        </a:p>
        <a:p>
          <a:pPr algn="l"/>
          <a:r>
            <a:rPr lang="vi-VN" sz="2400" b="0" i="0">
              <a:latin typeface="Times New Roman" panose="02020603050405020304" pitchFamily="18" charset="0"/>
              <a:cs typeface="Times New Roman" panose="02020603050405020304" pitchFamily="18" charset="0"/>
            </a:rPr>
            <a:t>  - </a:t>
          </a:r>
          <a:r>
            <a:rPr lang="en-US" sz="2400" b="0" i="0">
              <a:latin typeface="Times New Roman" panose="02020603050405020304" pitchFamily="18" charset="0"/>
              <a:cs typeface="Times New Roman" panose="02020603050405020304" pitchFamily="18" charset="0"/>
            </a:rPr>
            <a:t>Malaysia,</a:t>
          </a:r>
        </a:p>
        <a:p>
          <a:pPr algn="l"/>
          <a:r>
            <a:rPr lang="vi-VN" sz="2400" b="0" i="0">
              <a:latin typeface="Times New Roman" panose="02020603050405020304" pitchFamily="18" charset="0"/>
              <a:cs typeface="Times New Roman" panose="02020603050405020304" pitchFamily="18" charset="0"/>
            </a:rPr>
            <a:t>  - </a:t>
          </a:r>
          <a:r>
            <a:rPr lang="en-US" sz="2400" b="0" i="0">
              <a:latin typeface="Times New Roman" panose="02020603050405020304" pitchFamily="18" charset="0"/>
              <a:cs typeface="Times New Roman" panose="02020603050405020304" pitchFamily="18" charset="0"/>
            </a:rPr>
            <a:t>Thổ Nhĩ Kỳ </a:t>
          </a:r>
        </a:p>
        <a:p>
          <a:pPr algn="l"/>
          <a:r>
            <a:rPr lang="vi-VN" sz="2400" b="0" i="0">
              <a:latin typeface="Times New Roman" panose="02020603050405020304" pitchFamily="18" charset="0"/>
              <a:cs typeface="Times New Roman" panose="02020603050405020304" pitchFamily="18" charset="0"/>
            </a:rPr>
            <a:t>   - </a:t>
          </a:r>
          <a:r>
            <a:rPr lang="en-US" sz="2400" b="0" i="0">
              <a:latin typeface="Times New Roman" panose="02020603050405020304" pitchFamily="18" charset="0"/>
              <a:cs typeface="Times New Roman" panose="02020603050405020304" pitchFamily="18" charset="0"/>
            </a:rPr>
            <a:t>GCC</a:t>
          </a:r>
          <a:r>
            <a:rPr lang="vi-VN" sz="2400" b="0" i="0">
              <a:latin typeface="Times New Roman" panose="02020603050405020304" pitchFamily="18" charset="0"/>
              <a:cs typeface="Times New Roman" panose="02020603050405020304" pitchFamily="18" charset="0"/>
            </a:rPr>
            <a:t>. </a:t>
          </a:r>
          <a:r>
            <a:rPr lang="en-US" sz="2400" b="0" i="0">
              <a:latin typeface="Times New Roman" panose="02020603050405020304" pitchFamily="18" charset="0"/>
              <a:cs typeface="Times New Roman" panose="02020603050405020304" pitchFamily="18" charset="0"/>
            </a:rPr>
            <a:t>(</a:t>
          </a:r>
          <a:r>
            <a:rPr lang="vi-VN" sz="2400" b="0" i="0">
              <a:latin typeface="Times New Roman" panose="02020603050405020304" pitchFamily="18" charset="0"/>
              <a:cs typeface="Times New Roman" panose="02020603050405020304" pitchFamily="18" charset="0"/>
            </a:rPr>
            <a:t>GCC: U</a:t>
          </a:r>
          <a:r>
            <a:rPr lang="en-US" sz="2400" b="0" i="0">
              <a:latin typeface="Times New Roman" panose="02020603050405020304" pitchFamily="18" charset="0"/>
              <a:cs typeface="Times New Roman" panose="02020603050405020304" pitchFamily="18" charset="0"/>
            </a:rPr>
            <a:t>AE,</a:t>
          </a:r>
          <a:r>
            <a:rPr lang="vi-VN" sz="2400" b="0" i="0">
              <a:latin typeface="Times New Roman" panose="02020603050405020304" pitchFamily="18" charset="0"/>
              <a:cs typeface="Times New Roman" panose="02020603050405020304" pitchFamily="18" charset="0"/>
            </a:rPr>
            <a:t> K</a:t>
          </a:r>
          <a:r>
            <a:rPr lang="en-US" sz="2400" b="0" i="0">
              <a:latin typeface="Times New Roman" panose="02020603050405020304" pitchFamily="18" charset="0"/>
              <a:cs typeface="Times New Roman" panose="02020603050405020304" pitchFamily="18" charset="0"/>
            </a:rPr>
            <a:t>uwait, Oman, Qatar, </a:t>
          </a:r>
          <a:r>
            <a:rPr lang="vi-VN" sz="2400" b="0" i="0">
              <a:latin typeface="Times New Roman" panose="02020603050405020304" pitchFamily="18" charset="0"/>
              <a:cs typeface="Times New Roman" panose="02020603050405020304" pitchFamily="18" charset="0"/>
            </a:rPr>
            <a:t>Ả Rập</a:t>
          </a:r>
          <a:r>
            <a:rPr lang="en-US" sz="2400" b="0" i="0">
              <a:latin typeface="Times New Roman" panose="02020603050405020304" pitchFamily="18" charset="0"/>
              <a:cs typeface="Times New Roman" panose="02020603050405020304" pitchFamily="18" charset="0"/>
            </a:rPr>
            <a:t> Saudi, Bahrain, Yemen).</a:t>
          </a:r>
          <a:endParaRPr lang="en-US" sz="2400" b="1" dirty="0">
            <a:latin typeface="Times New Roman" panose="02020603050405020304" pitchFamily="18" charset="0"/>
            <a:cs typeface="Times New Roman" panose="02020603050405020304" pitchFamily="18" charset="0"/>
          </a:endParaRPr>
        </a:p>
      </dgm:t>
    </dgm:pt>
    <dgm:pt modelId="{2A45507E-50FB-49C3-A4ED-3CBE8D5F08DF}" type="parTrans" cxnId="{42B15E43-8CF2-4F84-997F-0B02F788FA97}">
      <dgm:prSet/>
      <dgm:spPr/>
      <dgm:t>
        <a:bodyPr/>
        <a:lstStyle/>
        <a:p>
          <a:endParaRPr lang="en-US"/>
        </a:p>
      </dgm:t>
    </dgm:pt>
    <dgm:pt modelId="{6F5E7D5F-C782-4F3D-98BB-CAFDE667B6BB}" type="sibTrans" cxnId="{42B15E43-8CF2-4F84-997F-0B02F788FA97}">
      <dgm:prSet/>
      <dgm:spPr/>
      <dgm:t>
        <a:bodyPr/>
        <a:lstStyle/>
        <a:p>
          <a:endParaRPr lang="en-US"/>
        </a:p>
      </dgm:t>
    </dgm:pt>
    <dgm:pt modelId="{D6E62AF1-C19A-43AE-A024-17433A7CDBF5}" type="pres">
      <dgm:prSet presAssocID="{360C6CF1-5A04-4A57-A057-7B93F21B6D1B}" presName="theList" presStyleCnt="0">
        <dgm:presLayoutVars>
          <dgm:dir/>
          <dgm:animLvl val="lvl"/>
          <dgm:resizeHandles val="exact"/>
        </dgm:presLayoutVars>
      </dgm:prSet>
      <dgm:spPr/>
    </dgm:pt>
    <dgm:pt modelId="{45C07CB2-0244-4D16-AF0B-8C8E0EA5DBB4}" type="pres">
      <dgm:prSet presAssocID="{ADB907F4-924C-4E38-AAAD-CF4D1EE5452F}" presName="compNode" presStyleCnt="0"/>
      <dgm:spPr/>
    </dgm:pt>
    <dgm:pt modelId="{76B8126A-E6DD-4901-BFD1-8CB1FBCFFE19}" type="pres">
      <dgm:prSet presAssocID="{ADB907F4-924C-4E38-AAAD-CF4D1EE5452F}" presName="aNode" presStyleLbl="bgShp" presStyleIdx="0" presStyleCnt="3"/>
      <dgm:spPr/>
    </dgm:pt>
    <dgm:pt modelId="{8428A034-7453-43D1-88CC-8621297F9C3F}" type="pres">
      <dgm:prSet presAssocID="{ADB907F4-924C-4E38-AAAD-CF4D1EE5452F}" presName="textNode" presStyleLbl="bgShp" presStyleIdx="0" presStyleCnt="3"/>
      <dgm:spPr/>
    </dgm:pt>
    <dgm:pt modelId="{063B31AF-15A4-4B4D-81CB-4C3F2CB6F0FE}" type="pres">
      <dgm:prSet presAssocID="{ADB907F4-924C-4E38-AAAD-CF4D1EE5452F}" presName="compChildNode" presStyleCnt="0"/>
      <dgm:spPr/>
    </dgm:pt>
    <dgm:pt modelId="{C96AC328-F976-4F1F-A726-BC9A1A6372C2}" type="pres">
      <dgm:prSet presAssocID="{ADB907F4-924C-4E38-AAAD-CF4D1EE5452F}" presName="theInnerList" presStyleCnt="0"/>
      <dgm:spPr/>
    </dgm:pt>
    <dgm:pt modelId="{5A0FF429-99BA-46F8-ABFF-0CB8AA80023E}" type="pres">
      <dgm:prSet presAssocID="{FB3133F9-3145-4ED9-8F28-6E7A19D37003}" presName="childNode" presStyleLbl="node1" presStyleIdx="0" presStyleCnt="9" custScaleY="292241" custLinFactY="-143522" custLinFactNeighborX="-2115" custLinFactNeighborY="-200000">
        <dgm:presLayoutVars>
          <dgm:bulletEnabled val="1"/>
        </dgm:presLayoutVars>
      </dgm:prSet>
      <dgm:spPr/>
    </dgm:pt>
    <dgm:pt modelId="{B9DB5241-79AA-4198-BDFC-164A2326D290}" type="pres">
      <dgm:prSet presAssocID="{FB3133F9-3145-4ED9-8F28-6E7A19D37003}" presName="aSpace2" presStyleCnt="0"/>
      <dgm:spPr/>
    </dgm:pt>
    <dgm:pt modelId="{EFB78A2F-CDD4-4169-B867-00700491773B}" type="pres">
      <dgm:prSet presAssocID="{AC058139-065F-4009-B496-0A636121FB35}" presName="childNode" presStyleLbl="node1" presStyleIdx="1" presStyleCnt="9" custScaleY="277360" custLinFactY="-45889" custLinFactNeighborX="-1346" custLinFactNeighborY="-100000">
        <dgm:presLayoutVars>
          <dgm:bulletEnabled val="1"/>
        </dgm:presLayoutVars>
      </dgm:prSet>
      <dgm:spPr/>
    </dgm:pt>
    <dgm:pt modelId="{C1114CA4-19A1-4659-8211-550254A40BB5}" type="pres">
      <dgm:prSet presAssocID="{AC058139-065F-4009-B496-0A636121FB35}" presName="aSpace2" presStyleCnt="0"/>
      <dgm:spPr/>
    </dgm:pt>
    <dgm:pt modelId="{24DFA2A6-2B24-4830-94D4-ABC50C72667D}" type="pres">
      <dgm:prSet presAssocID="{FC76A383-4590-4A98-83D5-579F9C802AA1}" presName="childNode" presStyleLbl="node1" presStyleIdx="2" presStyleCnt="9" custScaleY="1276979">
        <dgm:presLayoutVars>
          <dgm:bulletEnabled val="1"/>
        </dgm:presLayoutVars>
      </dgm:prSet>
      <dgm:spPr/>
    </dgm:pt>
    <dgm:pt modelId="{0F6B2944-C08F-40B8-85CB-657A300E3E8D}" type="pres">
      <dgm:prSet presAssocID="{ADB907F4-924C-4E38-AAAD-CF4D1EE5452F}" presName="aSpace" presStyleCnt="0"/>
      <dgm:spPr/>
    </dgm:pt>
    <dgm:pt modelId="{79B8461D-E43B-4C6C-94C2-C35A0C5CA726}" type="pres">
      <dgm:prSet presAssocID="{64580A16-9C1F-4E28-9703-C4F332ECA3B3}" presName="compNode" presStyleCnt="0"/>
      <dgm:spPr/>
    </dgm:pt>
    <dgm:pt modelId="{41623450-6FF4-4F7A-8DE0-729EB18E3867}" type="pres">
      <dgm:prSet presAssocID="{64580A16-9C1F-4E28-9703-C4F332ECA3B3}" presName="aNode" presStyleLbl="bgShp" presStyleIdx="1" presStyleCnt="3"/>
      <dgm:spPr/>
    </dgm:pt>
    <dgm:pt modelId="{7C3E4662-DB0B-4111-8303-F50130BB8D62}" type="pres">
      <dgm:prSet presAssocID="{64580A16-9C1F-4E28-9703-C4F332ECA3B3}" presName="textNode" presStyleLbl="bgShp" presStyleIdx="1" presStyleCnt="3"/>
      <dgm:spPr/>
    </dgm:pt>
    <dgm:pt modelId="{A2D74322-B18B-45AD-BF7A-5CD54E111761}" type="pres">
      <dgm:prSet presAssocID="{64580A16-9C1F-4E28-9703-C4F332ECA3B3}" presName="compChildNode" presStyleCnt="0"/>
      <dgm:spPr/>
    </dgm:pt>
    <dgm:pt modelId="{F0E9BA42-679F-41E1-9AB3-571E2D2A51D1}" type="pres">
      <dgm:prSet presAssocID="{64580A16-9C1F-4E28-9703-C4F332ECA3B3}" presName="theInnerList" presStyleCnt="0"/>
      <dgm:spPr/>
    </dgm:pt>
    <dgm:pt modelId="{36292159-F8BE-4F7B-A27D-56D38593DC4E}" type="pres">
      <dgm:prSet presAssocID="{499FC5E7-1F36-4F02-861E-A2A2FACCF3F3}" presName="childNode" presStyleLbl="node1" presStyleIdx="3" presStyleCnt="9" custScaleY="240494" custLinFactY="-155821" custLinFactNeighborX="1747" custLinFactNeighborY="-200000">
        <dgm:presLayoutVars>
          <dgm:bulletEnabled val="1"/>
        </dgm:presLayoutVars>
      </dgm:prSet>
      <dgm:spPr/>
    </dgm:pt>
    <dgm:pt modelId="{DAA68B15-F723-4CF4-8546-60CA57D9E090}" type="pres">
      <dgm:prSet presAssocID="{499FC5E7-1F36-4F02-861E-A2A2FACCF3F3}" presName="aSpace2" presStyleCnt="0"/>
      <dgm:spPr/>
    </dgm:pt>
    <dgm:pt modelId="{35FA2FE1-7FB9-496A-8842-B466C1B29D0E}" type="pres">
      <dgm:prSet presAssocID="{870554CC-2877-4C38-9EEF-9A188166ADFC}" presName="childNode" presStyleLbl="node1" presStyleIdx="4" presStyleCnt="9" custScaleY="221067" custLinFactY="-76824" custLinFactNeighborX="1747" custLinFactNeighborY="-100000">
        <dgm:presLayoutVars>
          <dgm:bulletEnabled val="1"/>
        </dgm:presLayoutVars>
      </dgm:prSet>
      <dgm:spPr/>
    </dgm:pt>
    <dgm:pt modelId="{8E4B3EE6-D8C2-4B68-8EB1-CEE5DCB037E9}" type="pres">
      <dgm:prSet presAssocID="{870554CC-2877-4C38-9EEF-9A188166ADFC}" presName="aSpace2" presStyleCnt="0"/>
      <dgm:spPr/>
    </dgm:pt>
    <dgm:pt modelId="{3321F86A-A31F-42B1-8AFE-E8DEB3CC2521}" type="pres">
      <dgm:prSet presAssocID="{2CFA7E15-EB61-4EFA-B89E-3CA098DB3610}" presName="childNode" presStyleLbl="node1" presStyleIdx="5" presStyleCnt="9" custScaleY="1273873">
        <dgm:presLayoutVars>
          <dgm:bulletEnabled val="1"/>
        </dgm:presLayoutVars>
      </dgm:prSet>
      <dgm:spPr/>
    </dgm:pt>
    <dgm:pt modelId="{3B9537DA-A063-4063-B256-761C4C8866C3}" type="pres">
      <dgm:prSet presAssocID="{64580A16-9C1F-4E28-9703-C4F332ECA3B3}" presName="aSpace" presStyleCnt="0"/>
      <dgm:spPr/>
    </dgm:pt>
    <dgm:pt modelId="{D9D37903-DDB6-4213-AC98-E7E537608657}" type="pres">
      <dgm:prSet presAssocID="{7B81EE26-6969-40FB-A13C-98F315823F96}" presName="compNode" presStyleCnt="0"/>
      <dgm:spPr/>
    </dgm:pt>
    <dgm:pt modelId="{F79B8942-F0A3-4BAD-BE6D-EE6BA21A7E7A}" type="pres">
      <dgm:prSet presAssocID="{7B81EE26-6969-40FB-A13C-98F315823F96}" presName="aNode" presStyleLbl="bgShp" presStyleIdx="2" presStyleCnt="3" custLinFactNeighborX="-556"/>
      <dgm:spPr/>
    </dgm:pt>
    <dgm:pt modelId="{414F503F-833B-4319-9416-1F89978B7647}" type="pres">
      <dgm:prSet presAssocID="{7B81EE26-6969-40FB-A13C-98F315823F96}" presName="textNode" presStyleLbl="bgShp" presStyleIdx="2" presStyleCnt="3"/>
      <dgm:spPr/>
    </dgm:pt>
    <dgm:pt modelId="{AADA9022-6557-45C9-9ABF-7F9C94E2DCD4}" type="pres">
      <dgm:prSet presAssocID="{7B81EE26-6969-40FB-A13C-98F315823F96}" presName="compChildNode" presStyleCnt="0"/>
      <dgm:spPr/>
    </dgm:pt>
    <dgm:pt modelId="{D7AFECFA-8747-4007-8D9F-C7B771A99B80}" type="pres">
      <dgm:prSet presAssocID="{7B81EE26-6969-40FB-A13C-98F315823F96}" presName="theInnerList" presStyleCnt="0"/>
      <dgm:spPr/>
    </dgm:pt>
    <dgm:pt modelId="{A933896E-2BA3-4817-8C20-FCE0E2A0BD61}" type="pres">
      <dgm:prSet presAssocID="{94465EC0-00DD-40DA-91E7-8C61EFBE5C28}" presName="childNode" presStyleLbl="node1" presStyleIdx="6" presStyleCnt="9" custScaleX="108661" custScaleY="152964" custLinFactY="-103825" custLinFactNeighborX="833" custLinFactNeighborY="-200000">
        <dgm:presLayoutVars>
          <dgm:bulletEnabled val="1"/>
        </dgm:presLayoutVars>
      </dgm:prSet>
      <dgm:spPr/>
    </dgm:pt>
    <dgm:pt modelId="{DFBE3E9B-90EE-4D37-93A4-D81CD14073AC}" type="pres">
      <dgm:prSet presAssocID="{94465EC0-00DD-40DA-91E7-8C61EFBE5C28}" presName="aSpace2" presStyleCnt="0"/>
      <dgm:spPr/>
    </dgm:pt>
    <dgm:pt modelId="{BC243C4D-4026-4A4F-AF41-670200EF95A0}" type="pres">
      <dgm:prSet presAssocID="{F3C10B05-07E0-457D-8B19-BD8A88F3E1BC}" presName="childNode" presStyleLbl="node1" presStyleIdx="7" presStyleCnt="9" custScaleX="108660" custScaleY="169221" custLinFactY="-65535" custLinFactNeighborX="833" custLinFactNeighborY="-100000">
        <dgm:presLayoutVars>
          <dgm:bulletEnabled val="1"/>
        </dgm:presLayoutVars>
      </dgm:prSet>
      <dgm:spPr/>
    </dgm:pt>
    <dgm:pt modelId="{5AEAABCB-7D30-4106-92F6-EDB767A46E9F}" type="pres">
      <dgm:prSet presAssocID="{F3C10B05-07E0-457D-8B19-BD8A88F3E1BC}" presName="aSpace2" presStyleCnt="0"/>
      <dgm:spPr/>
    </dgm:pt>
    <dgm:pt modelId="{84B37BEF-A146-4BD6-B89A-D028835152C5}" type="pres">
      <dgm:prSet presAssocID="{0E7CC53B-5A45-4136-B836-DCB0F5BBB0E4}" presName="childNode" presStyleLbl="node1" presStyleIdx="8" presStyleCnt="9" custScaleX="114663" custScaleY="818846" custLinFactNeighborX="3442" custLinFactNeighborY="24470">
        <dgm:presLayoutVars>
          <dgm:bulletEnabled val="1"/>
        </dgm:presLayoutVars>
      </dgm:prSet>
      <dgm:spPr/>
    </dgm:pt>
  </dgm:ptLst>
  <dgm:cxnLst>
    <dgm:cxn modelId="{72101C06-A139-4BCB-BA03-4E43C27795A6}" srcId="{64580A16-9C1F-4E28-9703-C4F332ECA3B3}" destId="{870554CC-2877-4C38-9EEF-9A188166ADFC}" srcOrd="1" destOrd="0" parTransId="{EC5C6DC0-B448-4EDE-A519-BFFB76402D2C}" sibTransId="{40E6DC98-FBBE-4D44-AEC7-A8CC378230DF}"/>
    <dgm:cxn modelId="{D9B8EB11-0EEE-45F8-BE53-1A8D7A51E5DE}" srcId="{7B81EE26-6969-40FB-A13C-98F315823F96}" destId="{F3C10B05-07E0-457D-8B19-BD8A88F3E1BC}" srcOrd="1" destOrd="0" parTransId="{EBFA3489-EA46-498B-82F6-12858509B9E6}" sibTransId="{0EE447F6-FA34-4A5A-B69D-762A500B7262}"/>
    <dgm:cxn modelId="{20ECDC29-9DB5-4C87-93D7-E7B15B4E2314}" srcId="{360C6CF1-5A04-4A57-A057-7B93F21B6D1B}" destId="{ADB907F4-924C-4E38-AAAD-CF4D1EE5452F}" srcOrd="0" destOrd="0" parTransId="{75453F0A-FE47-48FF-9283-239A16CE0AD3}" sibTransId="{EC2F71AC-D565-464C-B27B-21025BEC2F5D}"/>
    <dgm:cxn modelId="{A66E6933-357E-4434-9FC7-0BB233C1FD67}" type="presOf" srcId="{870554CC-2877-4C38-9EEF-9A188166ADFC}" destId="{35FA2FE1-7FB9-496A-8842-B466C1B29D0E}" srcOrd="0" destOrd="0" presId="urn:microsoft.com/office/officeart/2005/8/layout/lProcess2"/>
    <dgm:cxn modelId="{14CC0136-0F45-4E35-A89A-BFC964884E87}" srcId="{7B81EE26-6969-40FB-A13C-98F315823F96}" destId="{0E7CC53B-5A45-4136-B836-DCB0F5BBB0E4}" srcOrd="2" destOrd="0" parTransId="{4C083050-7D82-4ADC-AA41-0B30B191ACA5}" sibTransId="{1EF18471-83C7-4D62-9540-E6576EA31050}"/>
    <dgm:cxn modelId="{28306D37-FFBD-4A3B-8730-CDA00BF04EED}" type="presOf" srcId="{ADB907F4-924C-4E38-AAAD-CF4D1EE5452F}" destId="{76B8126A-E6DD-4901-BFD1-8CB1FBCFFE19}" srcOrd="0" destOrd="0" presId="urn:microsoft.com/office/officeart/2005/8/layout/lProcess2"/>
    <dgm:cxn modelId="{8768603A-B667-42A7-8C70-E77A898DD1A9}" type="presOf" srcId="{F3C10B05-07E0-457D-8B19-BD8A88F3E1BC}" destId="{BC243C4D-4026-4A4F-AF41-670200EF95A0}" srcOrd="0" destOrd="0" presId="urn:microsoft.com/office/officeart/2005/8/layout/lProcess2"/>
    <dgm:cxn modelId="{9EA1955D-A21F-4F81-990C-1102BD03A8EA}" type="presOf" srcId="{499FC5E7-1F36-4F02-861E-A2A2FACCF3F3}" destId="{36292159-F8BE-4F7B-A27D-56D38593DC4E}" srcOrd="0" destOrd="0" presId="urn:microsoft.com/office/officeart/2005/8/layout/lProcess2"/>
    <dgm:cxn modelId="{D363A15E-00C3-4582-93BD-289E7A324D5B}" type="presOf" srcId="{FC76A383-4590-4A98-83D5-579F9C802AA1}" destId="{24DFA2A6-2B24-4830-94D4-ABC50C72667D}" srcOrd="0" destOrd="0" presId="urn:microsoft.com/office/officeart/2005/8/layout/lProcess2"/>
    <dgm:cxn modelId="{9DC71760-58DB-42A2-A51A-42A2D45A0E0B}" srcId="{7B81EE26-6969-40FB-A13C-98F315823F96}" destId="{94465EC0-00DD-40DA-91E7-8C61EFBE5C28}" srcOrd="0" destOrd="0" parTransId="{B48FF011-8CF6-4A68-881E-2B1640790305}" sibTransId="{EA88A072-2796-4903-AE08-6C2EBE97C662}"/>
    <dgm:cxn modelId="{51192B60-76DE-40D7-AAD6-B7383CA2C4B8}" type="presOf" srcId="{AC058139-065F-4009-B496-0A636121FB35}" destId="{EFB78A2F-CDD4-4169-B867-00700491773B}" srcOrd="0" destOrd="0" presId="urn:microsoft.com/office/officeart/2005/8/layout/lProcess2"/>
    <dgm:cxn modelId="{42B15E43-8CF2-4F84-997F-0B02F788FA97}" srcId="{64580A16-9C1F-4E28-9703-C4F332ECA3B3}" destId="{2CFA7E15-EB61-4EFA-B89E-3CA098DB3610}" srcOrd="2" destOrd="0" parTransId="{2A45507E-50FB-49C3-A4ED-3CBE8D5F08DF}" sibTransId="{6F5E7D5F-C782-4F3D-98BB-CAFDE667B6BB}"/>
    <dgm:cxn modelId="{5767F265-EC09-4784-A39F-9CC8AB1368D8}" type="presOf" srcId="{ADB907F4-924C-4E38-AAAD-CF4D1EE5452F}" destId="{8428A034-7453-43D1-88CC-8621297F9C3F}" srcOrd="1" destOrd="0" presId="urn:microsoft.com/office/officeart/2005/8/layout/lProcess2"/>
    <dgm:cxn modelId="{1968BB46-5539-44E5-88EC-995946CC0CB8}" type="presOf" srcId="{FB3133F9-3145-4ED9-8F28-6E7A19D37003}" destId="{5A0FF429-99BA-46F8-ABFF-0CB8AA80023E}" srcOrd="0" destOrd="0" presId="urn:microsoft.com/office/officeart/2005/8/layout/lProcess2"/>
    <dgm:cxn modelId="{FEA9F549-9EDA-42DF-8918-EFDE95A7448C}" type="presOf" srcId="{360C6CF1-5A04-4A57-A057-7B93F21B6D1B}" destId="{D6E62AF1-C19A-43AE-A024-17433A7CDBF5}" srcOrd="0" destOrd="0" presId="urn:microsoft.com/office/officeart/2005/8/layout/lProcess2"/>
    <dgm:cxn modelId="{2E51CD76-12FC-454A-8409-C57E2389E99D}" type="presOf" srcId="{2CFA7E15-EB61-4EFA-B89E-3CA098DB3610}" destId="{3321F86A-A31F-42B1-8AFE-E8DEB3CC2521}" srcOrd="0" destOrd="0" presId="urn:microsoft.com/office/officeart/2005/8/layout/lProcess2"/>
    <dgm:cxn modelId="{7D3D2B5A-D6E1-45C4-8841-DE53BC4D6824}" srcId="{ADB907F4-924C-4E38-AAAD-CF4D1EE5452F}" destId="{FC76A383-4590-4A98-83D5-579F9C802AA1}" srcOrd="2" destOrd="0" parTransId="{588A2109-54A6-42AD-8752-675FD7998A42}" sibTransId="{7FA5A273-1F78-4E79-B2B8-61F71341DF46}"/>
    <dgm:cxn modelId="{1AD62388-02FF-411B-89D8-1C7A51605964}" srcId="{ADB907F4-924C-4E38-AAAD-CF4D1EE5452F}" destId="{FB3133F9-3145-4ED9-8F28-6E7A19D37003}" srcOrd="0" destOrd="0" parTransId="{AC8DE005-2B05-48DC-B6FA-5336F9D445C4}" sibTransId="{100AA86F-D4E0-4F3C-AAB1-680B071F816F}"/>
    <dgm:cxn modelId="{8F6C208F-C8C1-471A-960F-9CF0EB21EDC3}" srcId="{360C6CF1-5A04-4A57-A057-7B93F21B6D1B}" destId="{7B81EE26-6969-40FB-A13C-98F315823F96}" srcOrd="2" destOrd="0" parTransId="{DB51E068-2BE7-4C70-B893-7EC0E951CA81}" sibTransId="{41EC1D36-4A1A-40F4-BD44-4B9FC6727ABB}"/>
    <dgm:cxn modelId="{30BECA91-8467-40B4-95BA-16DB6FECC8DA}" srcId="{ADB907F4-924C-4E38-AAAD-CF4D1EE5452F}" destId="{AC058139-065F-4009-B496-0A636121FB35}" srcOrd="1" destOrd="0" parTransId="{F0AD5168-9A38-45B7-9066-1FC77EBC8858}" sibTransId="{3930F6BD-4FCC-46D8-B0CE-6CBFB1CB0AEF}"/>
    <dgm:cxn modelId="{5BCE4F93-D489-4FBD-A4D6-FC11A88572C8}" type="presOf" srcId="{7B81EE26-6969-40FB-A13C-98F315823F96}" destId="{414F503F-833B-4319-9416-1F89978B7647}" srcOrd="1" destOrd="0" presId="urn:microsoft.com/office/officeart/2005/8/layout/lProcess2"/>
    <dgm:cxn modelId="{AD9077B6-A8FC-4A7C-91E3-0640D41E6F9C}" srcId="{360C6CF1-5A04-4A57-A057-7B93F21B6D1B}" destId="{64580A16-9C1F-4E28-9703-C4F332ECA3B3}" srcOrd="1" destOrd="0" parTransId="{914C02B9-69E3-4A12-9455-B879A06E4DBA}" sibTransId="{09CBA1A7-D646-44EB-A46D-EB08ED63F7EB}"/>
    <dgm:cxn modelId="{4099DCBA-87F9-4520-9001-D85FB4B8E2AD}" srcId="{64580A16-9C1F-4E28-9703-C4F332ECA3B3}" destId="{499FC5E7-1F36-4F02-861E-A2A2FACCF3F3}" srcOrd="0" destOrd="0" parTransId="{D8DC8350-A83F-48D5-BCCF-77D9C02DE0A7}" sibTransId="{78D0F59A-126F-4A6A-9CD4-A267B52CC3CF}"/>
    <dgm:cxn modelId="{C54009C7-11CF-4B81-A6C7-AA08DBB225EC}" type="presOf" srcId="{64580A16-9C1F-4E28-9703-C4F332ECA3B3}" destId="{41623450-6FF4-4F7A-8DE0-729EB18E3867}" srcOrd="0" destOrd="0" presId="urn:microsoft.com/office/officeart/2005/8/layout/lProcess2"/>
    <dgm:cxn modelId="{2DE610D1-7671-4695-AE3B-A2751F3C6B94}" type="presOf" srcId="{64580A16-9C1F-4E28-9703-C4F332ECA3B3}" destId="{7C3E4662-DB0B-4111-8303-F50130BB8D62}" srcOrd="1" destOrd="0" presId="urn:microsoft.com/office/officeart/2005/8/layout/lProcess2"/>
    <dgm:cxn modelId="{32958BD2-8BF3-4B31-B105-CA4A6C3EA52B}" type="presOf" srcId="{0E7CC53B-5A45-4136-B836-DCB0F5BBB0E4}" destId="{84B37BEF-A146-4BD6-B89A-D028835152C5}" srcOrd="0" destOrd="0" presId="urn:microsoft.com/office/officeart/2005/8/layout/lProcess2"/>
    <dgm:cxn modelId="{49C8D6D4-E0A9-4AD8-99A1-C393529BDE70}" type="presOf" srcId="{7B81EE26-6969-40FB-A13C-98F315823F96}" destId="{F79B8942-F0A3-4BAD-BE6D-EE6BA21A7E7A}" srcOrd="0" destOrd="0" presId="urn:microsoft.com/office/officeart/2005/8/layout/lProcess2"/>
    <dgm:cxn modelId="{431F2AF9-9458-4AF1-88B9-C439C2EF6F6A}" type="presOf" srcId="{94465EC0-00DD-40DA-91E7-8C61EFBE5C28}" destId="{A933896E-2BA3-4817-8C20-FCE0E2A0BD61}" srcOrd="0" destOrd="0" presId="urn:microsoft.com/office/officeart/2005/8/layout/lProcess2"/>
    <dgm:cxn modelId="{B5CF54AA-9ABB-4425-B574-7EC097E972D8}" type="presParOf" srcId="{D6E62AF1-C19A-43AE-A024-17433A7CDBF5}" destId="{45C07CB2-0244-4D16-AF0B-8C8E0EA5DBB4}" srcOrd="0" destOrd="0" presId="urn:microsoft.com/office/officeart/2005/8/layout/lProcess2"/>
    <dgm:cxn modelId="{DBC8D518-41EB-4F76-B46C-FB5CC507A5A6}" type="presParOf" srcId="{45C07CB2-0244-4D16-AF0B-8C8E0EA5DBB4}" destId="{76B8126A-E6DD-4901-BFD1-8CB1FBCFFE19}" srcOrd="0" destOrd="0" presId="urn:microsoft.com/office/officeart/2005/8/layout/lProcess2"/>
    <dgm:cxn modelId="{8987C5E7-31A3-4F78-AFB1-0F757658CDE9}" type="presParOf" srcId="{45C07CB2-0244-4D16-AF0B-8C8E0EA5DBB4}" destId="{8428A034-7453-43D1-88CC-8621297F9C3F}" srcOrd="1" destOrd="0" presId="urn:microsoft.com/office/officeart/2005/8/layout/lProcess2"/>
    <dgm:cxn modelId="{815698A6-907F-4D06-BA75-63A75BA6A334}" type="presParOf" srcId="{45C07CB2-0244-4D16-AF0B-8C8E0EA5DBB4}" destId="{063B31AF-15A4-4B4D-81CB-4C3F2CB6F0FE}" srcOrd="2" destOrd="0" presId="urn:microsoft.com/office/officeart/2005/8/layout/lProcess2"/>
    <dgm:cxn modelId="{306318D6-F124-4921-80F4-F4CF76EB3B3A}" type="presParOf" srcId="{063B31AF-15A4-4B4D-81CB-4C3F2CB6F0FE}" destId="{C96AC328-F976-4F1F-A726-BC9A1A6372C2}" srcOrd="0" destOrd="0" presId="urn:microsoft.com/office/officeart/2005/8/layout/lProcess2"/>
    <dgm:cxn modelId="{477071A6-EFB8-408A-860C-C372CE6C5764}" type="presParOf" srcId="{C96AC328-F976-4F1F-A726-BC9A1A6372C2}" destId="{5A0FF429-99BA-46F8-ABFF-0CB8AA80023E}" srcOrd="0" destOrd="0" presId="urn:microsoft.com/office/officeart/2005/8/layout/lProcess2"/>
    <dgm:cxn modelId="{EA0EF5AD-A713-43C5-A212-7C68008259EB}" type="presParOf" srcId="{C96AC328-F976-4F1F-A726-BC9A1A6372C2}" destId="{B9DB5241-79AA-4198-BDFC-164A2326D290}" srcOrd="1" destOrd="0" presId="urn:microsoft.com/office/officeart/2005/8/layout/lProcess2"/>
    <dgm:cxn modelId="{C8792474-59FC-4F26-80A8-18BC9F05DAD9}" type="presParOf" srcId="{C96AC328-F976-4F1F-A726-BC9A1A6372C2}" destId="{EFB78A2F-CDD4-4169-B867-00700491773B}" srcOrd="2" destOrd="0" presId="urn:microsoft.com/office/officeart/2005/8/layout/lProcess2"/>
    <dgm:cxn modelId="{D850BD5F-C0F4-4123-A671-47A9A2CD918A}" type="presParOf" srcId="{C96AC328-F976-4F1F-A726-BC9A1A6372C2}" destId="{C1114CA4-19A1-4659-8211-550254A40BB5}" srcOrd="3" destOrd="0" presId="urn:microsoft.com/office/officeart/2005/8/layout/lProcess2"/>
    <dgm:cxn modelId="{4E093BBA-43B5-4C73-A013-00CC09722B4C}" type="presParOf" srcId="{C96AC328-F976-4F1F-A726-BC9A1A6372C2}" destId="{24DFA2A6-2B24-4830-94D4-ABC50C72667D}" srcOrd="4" destOrd="0" presId="urn:microsoft.com/office/officeart/2005/8/layout/lProcess2"/>
    <dgm:cxn modelId="{F72AFAE0-61C7-453C-A8E1-4532CC6C4956}" type="presParOf" srcId="{D6E62AF1-C19A-43AE-A024-17433A7CDBF5}" destId="{0F6B2944-C08F-40B8-85CB-657A300E3E8D}" srcOrd="1" destOrd="0" presId="urn:microsoft.com/office/officeart/2005/8/layout/lProcess2"/>
    <dgm:cxn modelId="{B5C5BE49-6DC4-4B56-9950-14539772BBEE}" type="presParOf" srcId="{D6E62AF1-C19A-43AE-A024-17433A7CDBF5}" destId="{79B8461D-E43B-4C6C-94C2-C35A0C5CA726}" srcOrd="2" destOrd="0" presId="urn:microsoft.com/office/officeart/2005/8/layout/lProcess2"/>
    <dgm:cxn modelId="{754A265D-CD96-4B14-B91C-FD29ACE7EE38}" type="presParOf" srcId="{79B8461D-E43B-4C6C-94C2-C35A0C5CA726}" destId="{41623450-6FF4-4F7A-8DE0-729EB18E3867}" srcOrd="0" destOrd="0" presId="urn:microsoft.com/office/officeart/2005/8/layout/lProcess2"/>
    <dgm:cxn modelId="{9A2C18B0-B471-4EA2-A9A2-83EC9C843D5F}" type="presParOf" srcId="{79B8461D-E43B-4C6C-94C2-C35A0C5CA726}" destId="{7C3E4662-DB0B-4111-8303-F50130BB8D62}" srcOrd="1" destOrd="0" presId="urn:microsoft.com/office/officeart/2005/8/layout/lProcess2"/>
    <dgm:cxn modelId="{04B93D9D-EA10-4A2F-8D61-E4C20AFB0A66}" type="presParOf" srcId="{79B8461D-E43B-4C6C-94C2-C35A0C5CA726}" destId="{A2D74322-B18B-45AD-BF7A-5CD54E111761}" srcOrd="2" destOrd="0" presId="urn:microsoft.com/office/officeart/2005/8/layout/lProcess2"/>
    <dgm:cxn modelId="{9781A08F-8B5C-43CC-B638-38D8F598F1B9}" type="presParOf" srcId="{A2D74322-B18B-45AD-BF7A-5CD54E111761}" destId="{F0E9BA42-679F-41E1-9AB3-571E2D2A51D1}" srcOrd="0" destOrd="0" presId="urn:microsoft.com/office/officeart/2005/8/layout/lProcess2"/>
    <dgm:cxn modelId="{61FAFD52-31AE-489A-A2FF-B0EA4B6CBD14}" type="presParOf" srcId="{F0E9BA42-679F-41E1-9AB3-571E2D2A51D1}" destId="{36292159-F8BE-4F7B-A27D-56D38593DC4E}" srcOrd="0" destOrd="0" presId="urn:microsoft.com/office/officeart/2005/8/layout/lProcess2"/>
    <dgm:cxn modelId="{87762C22-D38A-4144-85E4-E1484106930E}" type="presParOf" srcId="{F0E9BA42-679F-41E1-9AB3-571E2D2A51D1}" destId="{DAA68B15-F723-4CF4-8546-60CA57D9E090}" srcOrd="1" destOrd="0" presId="urn:microsoft.com/office/officeart/2005/8/layout/lProcess2"/>
    <dgm:cxn modelId="{BE014941-E96C-4E49-A652-67E53159E00A}" type="presParOf" srcId="{F0E9BA42-679F-41E1-9AB3-571E2D2A51D1}" destId="{35FA2FE1-7FB9-496A-8842-B466C1B29D0E}" srcOrd="2" destOrd="0" presId="urn:microsoft.com/office/officeart/2005/8/layout/lProcess2"/>
    <dgm:cxn modelId="{6522F238-325C-4420-885E-11BF83B3B3FE}" type="presParOf" srcId="{F0E9BA42-679F-41E1-9AB3-571E2D2A51D1}" destId="{8E4B3EE6-D8C2-4B68-8EB1-CEE5DCB037E9}" srcOrd="3" destOrd="0" presId="urn:microsoft.com/office/officeart/2005/8/layout/lProcess2"/>
    <dgm:cxn modelId="{E04F525F-93A6-45DE-B9B2-9EE897C45E61}" type="presParOf" srcId="{F0E9BA42-679F-41E1-9AB3-571E2D2A51D1}" destId="{3321F86A-A31F-42B1-8AFE-E8DEB3CC2521}" srcOrd="4" destOrd="0" presId="urn:microsoft.com/office/officeart/2005/8/layout/lProcess2"/>
    <dgm:cxn modelId="{C40BB319-303F-40BE-9832-E7000FB9FDEB}" type="presParOf" srcId="{D6E62AF1-C19A-43AE-A024-17433A7CDBF5}" destId="{3B9537DA-A063-4063-B256-761C4C8866C3}" srcOrd="3" destOrd="0" presId="urn:microsoft.com/office/officeart/2005/8/layout/lProcess2"/>
    <dgm:cxn modelId="{2A7FC466-1356-4A23-AB28-6E06B93F971B}" type="presParOf" srcId="{D6E62AF1-C19A-43AE-A024-17433A7CDBF5}" destId="{D9D37903-DDB6-4213-AC98-E7E537608657}" srcOrd="4" destOrd="0" presId="urn:microsoft.com/office/officeart/2005/8/layout/lProcess2"/>
    <dgm:cxn modelId="{1C31DE16-D8B7-4EDB-A803-8AA73179B317}" type="presParOf" srcId="{D9D37903-DDB6-4213-AC98-E7E537608657}" destId="{F79B8942-F0A3-4BAD-BE6D-EE6BA21A7E7A}" srcOrd="0" destOrd="0" presId="urn:microsoft.com/office/officeart/2005/8/layout/lProcess2"/>
    <dgm:cxn modelId="{26E22983-571B-465C-9B6F-B0BA5747C224}" type="presParOf" srcId="{D9D37903-DDB6-4213-AC98-E7E537608657}" destId="{414F503F-833B-4319-9416-1F89978B7647}" srcOrd="1" destOrd="0" presId="urn:microsoft.com/office/officeart/2005/8/layout/lProcess2"/>
    <dgm:cxn modelId="{54EA7E46-F3AE-4460-91ED-463450F18171}" type="presParOf" srcId="{D9D37903-DDB6-4213-AC98-E7E537608657}" destId="{AADA9022-6557-45C9-9ABF-7F9C94E2DCD4}" srcOrd="2" destOrd="0" presId="urn:microsoft.com/office/officeart/2005/8/layout/lProcess2"/>
    <dgm:cxn modelId="{42E3CA41-CE6A-47A1-B8D5-7FF014C234FA}" type="presParOf" srcId="{AADA9022-6557-45C9-9ABF-7F9C94E2DCD4}" destId="{D7AFECFA-8747-4007-8D9F-C7B771A99B80}" srcOrd="0" destOrd="0" presId="urn:microsoft.com/office/officeart/2005/8/layout/lProcess2"/>
    <dgm:cxn modelId="{6CB0E73A-F0A3-41AD-B539-2DCC926ED89C}" type="presParOf" srcId="{D7AFECFA-8747-4007-8D9F-C7B771A99B80}" destId="{A933896E-2BA3-4817-8C20-FCE0E2A0BD61}" srcOrd="0" destOrd="0" presId="urn:microsoft.com/office/officeart/2005/8/layout/lProcess2"/>
    <dgm:cxn modelId="{0B8E2209-2479-4D4A-8291-D95AE2B73206}" type="presParOf" srcId="{D7AFECFA-8747-4007-8D9F-C7B771A99B80}" destId="{DFBE3E9B-90EE-4D37-93A4-D81CD14073AC}" srcOrd="1" destOrd="0" presId="urn:microsoft.com/office/officeart/2005/8/layout/lProcess2"/>
    <dgm:cxn modelId="{084F9E73-F9DA-4513-8732-E70E035BFC3A}" type="presParOf" srcId="{D7AFECFA-8747-4007-8D9F-C7B771A99B80}" destId="{BC243C4D-4026-4A4F-AF41-670200EF95A0}" srcOrd="2" destOrd="0" presId="urn:microsoft.com/office/officeart/2005/8/layout/lProcess2"/>
    <dgm:cxn modelId="{C91D1863-66C6-40C1-A5B3-49C76B176D95}" type="presParOf" srcId="{D7AFECFA-8747-4007-8D9F-C7B771A99B80}" destId="{5AEAABCB-7D30-4106-92F6-EDB767A46E9F}" srcOrd="3" destOrd="0" presId="urn:microsoft.com/office/officeart/2005/8/layout/lProcess2"/>
    <dgm:cxn modelId="{06D05514-81D3-4302-AC74-33C1C3324654}" type="presParOf" srcId="{D7AFECFA-8747-4007-8D9F-C7B771A99B80}" destId="{84B37BEF-A146-4BD6-B89A-D028835152C5}"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B5280A-896D-42B7-979D-BDA41615D9B6}" type="doc">
      <dgm:prSet loTypeId="urn:microsoft.com/office/officeart/2005/8/layout/process4" loCatId="list" qsTypeId="urn:microsoft.com/office/officeart/2005/8/quickstyle/simple2" qsCatId="simple" csTypeId="urn:microsoft.com/office/officeart/2005/8/colors/colorful5" csCatId="colorful" phldr="1"/>
      <dgm:spPr/>
      <dgm:t>
        <a:bodyPr/>
        <a:lstStyle/>
        <a:p>
          <a:endParaRPr lang="en-US"/>
        </a:p>
      </dgm:t>
    </dgm:pt>
    <dgm:pt modelId="{936A40C3-79EE-441D-AD29-1AE9748F9B52}">
      <dgm:prSet phldrT="[Text]" custT="1"/>
      <dgm:spPr/>
      <dgm:t>
        <a:bodyPr/>
        <a:lstStyle/>
        <a:p>
          <a:r>
            <a:rPr lang="en-US" sz="2000" b="1" dirty="0" err="1">
              <a:solidFill>
                <a:schemeClr val="tx1"/>
              </a:solidFill>
              <a:latin typeface="Times New Roman" panose="02020603050405020304" pitchFamily="18" charset="0"/>
              <a:cs typeface="Times New Roman" panose="02020603050405020304" pitchFamily="18" charset="0"/>
            </a:rPr>
            <a:t>Bước</a:t>
          </a:r>
          <a:r>
            <a:rPr lang="en-US" sz="2000" b="1" dirty="0">
              <a:solidFill>
                <a:schemeClr val="tx1"/>
              </a:solidFill>
              <a:latin typeface="Times New Roman" panose="02020603050405020304" pitchFamily="18" charset="0"/>
              <a:cs typeface="Times New Roman" panose="02020603050405020304" pitchFamily="18" charset="0"/>
            </a:rPr>
            <a:t> 1: </a:t>
          </a:r>
          <a:r>
            <a:rPr lang="en-US" sz="2000" b="1" dirty="0" err="1">
              <a:solidFill>
                <a:schemeClr val="tx1"/>
              </a:solidFill>
              <a:latin typeface="Times New Roman" panose="02020603050405020304" pitchFamily="18" charset="0"/>
              <a:cs typeface="Times New Roman" panose="02020603050405020304" pitchFamily="18" charset="0"/>
            </a:rPr>
            <a:t>Tiếp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nhận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yêu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cầu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chứng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nhận</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E136CBD9-7AF5-451A-AF76-1B301CAE91BB}" type="parTrans" cxnId="{7FFC8814-7737-48C0-BBF8-495A910D091B}">
      <dgm:prSet/>
      <dgm:spPr/>
      <dgm:t>
        <a:bodyPr/>
        <a:lstStyle/>
        <a:p>
          <a:endParaRPr lang="en-US"/>
        </a:p>
      </dgm:t>
    </dgm:pt>
    <dgm:pt modelId="{217E238D-24B3-48B2-AA9B-F3BFFB58B0CD}" type="sibTrans" cxnId="{7FFC8814-7737-48C0-BBF8-495A910D091B}">
      <dgm:prSet/>
      <dgm:spPr/>
      <dgm:t>
        <a:bodyPr/>
        <a:lstStyle/>
        <a:p>
          <a:endParaRPr lang="en-US"/>
        </a:p>
      </dgm:t>
    </dgm:pt>
    <dgm:pt modelId="{612BAAA7-A340-495E-B6FE-FE0DAF284429}">
      <dgm:prSet phldrT="[Text]" custT="1"/>
      <dgm:spPr/>
      <dgm:t>
        <a:bodyPr/>
        <a:lstStyle/>
        <a:p>
          <a:r>
            <a:rPr lang="en-US" sz="2000" b="1" dirty="0" err="1">
              <a:solidFill>
                <a:schemeClr val="tx1"/>
              </a:solidFill>
              <a:latin typeface="Times New Roman" panose="02020603050405020304" pitchFamily="18" charset="0"/>
              <a:cs typeface="Times New Roman" panose="02020603050405020304" pitchFamily="18" charset="0"/>
            </a:rPr>
            <a:t>Bước</a:t>
          </a:r>
          <a:r>
            <a:rPr lang="en-US" sz="2000" b="1" dirty="0">
              <a:solidFill>
                <a:schemeClr val="tx1"/>
              </a:solidFill>
              <a:latin typeface="Times New Roman" panose="02020603050405020304" pitchFamily="18" charset="0"/>
              <a:cs typeface="Times New Roman" panose="02020603050405020304" pitchFamily="18" charset="0"/>
            </a:rPr>
            <a:t> 2 </a:t>
          </a:r>
          <a:r>
            <a:rPr lang="en-US" sz="2000" b="1" dirty="0" err="1">
              <a:solidFill>
                <a:schemeClr val="tx1"/>
              </a:solidFill>
              <a:latin typeface="Times New Roman" panose="02020603050405020304" pitchFamily="18" charset="0"/>
              <a:cs typeface="Times New Roman" panose="02020603050405020304" pitchFamily="18" charset="0"/>
            </a:rPr>
            <a:t>Báo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giá</a:t>
          </a:r>
          <a:r>
            <a:rPr lang="en-US" sz="2000" b="1" dirty="0">
              <a:solidFill>
                <a:schemeClr val="tx1"/>
              </a:solidFill>
              <a:latin typeface="Times New Roman" panose="02020603050405020304" pitchFamily="18" charset="0"/>
              <a:cs typeface="Times New Roman" panose="02020603050405020304" pitchFamily="18" charset="0"/>
            </a:rPr>
            <a:t> &amp; </a:t>
          </a:r>
          <a:r>
            <a:rPr lang="en-US" sz="2000" b="1" dirty="0" err="1">
              <a:solidFill>
                <a:schemeClr val="tx1"/>
              </a:solidFill>
              <a:latin typeface="Times New Roman" panose="02020603050405020304" pitchFamily="18" charset="0"/>
              <a:cs typeface="Times New Roman" panose="02020603050405020304" pitchFamily="18" charset="0"/>
            </a:rPr>
            <a:t>Hợp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đồng</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86C7A436-8EDA-4897-AF56-C73E0AF96BAA}" type="parTrans" cxnId="{56CBA79C-715C-4B9E-BC53-A12F07C4F4F1}">
      <dgm:prSet/>
      <dgm:spPr/>
      <dgm:t>
        <a:bodyPr/>
        <a:lstStyle/>
        <a:p>
          <a:endParaRPr lang="en-US"/>
        </a:p>
      </dgm:t>
    </dgm:pt>
    <dgm:pt modelId="{FEAAD1B2-CB2C-4476-A583-F21520E56F7C}" type="sibTrans" cxnId="{56CBA79C-715C-4B9E-BC53-A12F07C4F4F1}">
      <dgm:prSet/>
      <dgm:spPr/>
      <dgm:t>
        <a:bodyPr/>
        <a:lstStyle/>
        <a:p>
          <a:endParaRPr lang="en-US"/>
        </a:p>
      </dgm:t>
    </dgm:pt>
    <dgm:pt modelId="{AC256462-DF54-462E-ABDC-A55714884838}">
      <dgm:prSet phldrT="[Text]" custT="1"/>
      <dgm:spPr/>
      <dgm:t>
        <a:bodyPr/>
        <a:lstStyle/>
        <a:p>
          <a:r>
            <a:rPr lang="en-US" sz="2000" b="1" dirty="0" err="1">
              <a:solidFill>
                <a:schemeClr val="tx1"/>
              </a:solidFill>
              <a:latin typeface="Times New Roman" panose="02020603050405020304" pitchFamily="18" charset="0"/>
              <a:cs typeface="Times New Roman" panose="02020603050405020304" pitchFamily="18" charset="0"/>
            </a:rPr>
            <a:t>Bước</a:t>
          </a:r>
          <a:r>
            <a:rPr lang="en-US" sz="2000" b="1" dirty="0">
              <a:solidFill>
                <a:schemeClr val="tx1"/>
              </a:solidFill>
              <a:latin typeface="Times New Roman" panose="02020603050405020304" pitchFamily="18" charset="0"/>
              <a:cs typeface="Times New Roman" panose="02020603050405020304" pitchFamily="18" charset="0"/>
            </a:rPr>
            <a:t> 3 </a:t>
          </a:r>
          <a:r>
            <a:rPr lang="en-US" sz="2000" b="1" dirty="0" err="1">
              <a:solidFill>
                <a:schemeClr val="tx1"/>
              </a:solidFill>
              <a:latin typeface="Times New Roman" panose="02020603050405020304" pitchFamily="18" charset="0"/>
              <a:cs typeface="Times New Roman" panose="02020603050405020304" pitchFamily="18" charset="0"/>
            </a:rPr>
            <a:t>Đánh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giá</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sơ</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bộ</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3A7364C1-1851-4248-98A9-04A251574FBA}" type="parTrans" cxnId="{C92F9444-4570-45FD-965F-997A991FC1C0}">
      <dgm:prSet/>
      <dgm:spPr/>
      <dgm:t>
        <a:bodyPr/>
        <a:lstStyle/>
        <a:p>
          <a:endParaRPr lang="en-US"/>
        </a:p>
      </dgm:t>
    </dgm:pt>
    <dgm:pt modelId="{8FAA04F3-9807-4A4D-A2F7-50FDB02C6719}" type="sibTrans" cxnId="{C92F9444-4570-45FD-965F-997A991FC1C0}">
      <dgm:prSet/>
      <dgm:spPr/>
      <dgm:t>
        <a:bodyPr/>
        <a:lstStyle/>
        <a:p>
          <a:endParaRPr lang="en-US"/>
        </a:p>
      </dgm:t>
    </dgm:pt>
    <dgm:pt modelId="{3ABABBCB-BC35-4CF9-A7AE-38A54A27BE2D}">
      <dgm:prSet phldrT="[Text]" custT="1"/>
      <dgm:spPr/>
      <dgm:t>
        <a:bodyPr/>
        <a:lstStyle/>
        <a:p>
          <a:r>
            <a:rPr lang="en-US" sz="2000" b="1" dirty="0" err="1">
              <a:solidFill>
                <a:schemeClr val="tx1"/>
              </a:solidFill>
              <a:latin typeface="Times New Roman" panose="02020603050405020304" pitchFamily="18" charset="0"/>
              <a:cs typeface="Times New Roman" panose="02020603050405020304" pitchFamily="18" charset="0"/>
            </a:rPr>
            <a:t>Bước</a:t>
          </a:r>
          <a:r>
            <a:rPr lang="en-US" sz="2000" b="1" dirty="0">
              <a:solidFill>
                <a:schemeClr val="tx1"/>
              </a:solidFill>
              <a:latin typeface="Times New Roman" panose="02020603050405020304" pitchFamily="18" charset="0"/>
              <a:cs typeface="Times New Roman" panose="02020603050405020304" pitchFamily="18" charset="0"/>
            </a:rPr>
            <a:t> 4: </a:t>
          </a:r>
          <a:r>
            <a:rPr lang="en-US" sz="2000" b="1" dirty="0" err="1">
              <a:solidFill>
                <a:schemeClr val="tx1"/>
              </a:solidFill>
              <a:latin typeface="Times New Roman" panose="02020603050405020304" pitchFamily="18" charset="0"/>
              <a:cs typeface="Times New Roman" panose="02020603050405020304" pitchFamily="18" charset="0"/>
            </a:rPr>
            <a:t>Đánh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giá</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chính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thức</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0EDC9115-3879-4132-89E0-DC4AE52470CB}" type="parTrans" cxnId="{943BF8E8-B0B6-4033-AB97-154851089761}">
      <dgm:prSet/>
      <dgm:spPr/>
      <dgm:t>
        <a:bodyPr/>
        <a:lstStyle/>
        <a:p>
          <a:endParaRPr lang="en-US"/>
        </a:p>
      </dgm:t>
    </dgm:pt>
    <dgm:pt modelId="{A5BB38A6-F815-4063-9D48-B771357015B0}" type="sibTrans" cxnId="{943BF8E8-B0B6-4033-AB97-154851089761}">
      <dgm:prSet/>
      <dgm:spPr/>
      <dgm:t>
        <a:bodyPr/>
        <a:lstStyle/>
        <a:p>
          <a:endParaRPr lang="en-US"/>
        </a:p>
      </dgm:t>
    </dgm:pt>
    <dgm:pt modelId="{4345F55C-F612-4006-AC77-20FED8AFE193}">
      <dgm:prSet phldrT="[Text]" custT="1"/>
      <dgm:spPr/>
      <dgm:t>
        <a:bodyPr/>
        <a:lstStyle/>
        <a:p>
          <a:r>
            <a:rPr lang="en-US" sz="2000" b="1" dirty="0" err="1">
              <a:solidFill>
                <a:schemeClr val="tx1"/>
              </a:solidFill>
              <a:latin typeface="Times New Roman" panose="02020603050405020304" pitchFamily="18" charset="0"/>
              <a:cs typeface="Times New Roman" panose="02020603050405020304" pitchFamily="18" charset="0"/>
            </a:rPr>
            <a:t>Bước</a:t>
          </a:r>
          <a:r>
            <a:rPr lang="en-US" sz="2000" b="1" dirty="0">
              <a:solidFill>
                <a:schemeClr val="tx1"/>
              </a:solidFill>
              <a:latin typeface="Times New Roman" panose="02020603050405020304" pitchFamily="18" charset="0"/>
              <a:cs typeface="Times New Roman" panose="02020603050405020304" pitchFamily="18" charset="0"/>
            </a:rPr>
            <a:t> 5: </a:t>
          </a:r>
          <a:r>
            <a:rPr lang="en-US" sz="2000" b="1" dirty="0" err="1">
              <a:solidFill>
                <a:schemeClr val="tx1"/>
              </a:solidFill>
              <a:latin typeface="Times New Roman" panose="02020603050405020304" pitchFamily="18" charset="0"/>
              <a:cs typeface="Times New Roman" panose="02020603050405020304" pitchFamily="18" charset="0"/>
            </a:rPr>
            <a:t>Thẩm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xét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hồ</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sơ</a:t>
          </a:r>
          <a:r>
            <a:rPr lang="en-US" sz="2000" b="1" dirty="0">
              <a:solidFill>
                <a:schemeClr val="tx1"/>
              </a:solidFill>
              <a:latin typeface="Times New Roman" panose="02020603050405020304" pitchFamily="18" charset="0"/>
              <a:cs typeface="Times New Roman" panose="02020603050405020304" pitchFamily="18" charset="0"/>
            </a:rPr>
            <a:t> </a:t>
          </a:r>
        </a:p>
      </dgm:t>
    </dgm:pt>
    <dgm:pt modelId="{E8889563-29E7-434E-AE95-CD663BB9A7CA}" type="parTrans" cxnId="{B1CDF786-D92F-4CC5-B89B-5253422C2EAB}">
      <dgm:prSet/>
      <dgm:spPr/>
      <dgm:t>
        <a:bodyPr/>
        <a:lstStyle/>
        <a:p>
          <a:endParaRPr lang="en-US"/>
        </a:p>
      </dgm:t>
    </dgm:pt>
    <dgm:pt modelId="{07A2B343-D1FA-450B-9C06-F72067C80003}" type="sibTrans" cxnId="{B1CDF786-D92F-4CC5-B89B-5253422C2EAB}">
      <dgm:prSet/>
      <dgm:spPr/>
      <dgm:t>
        <a:bodyPr/>
        <a:lstStyle/>
        <a:p>
          <a:endParaRPr lang="en-US"/>
        </a:p>
      </dgm:t>
    </dgm:pt>
    <dgm:pt modelId="{7F4141E1-2FA9-4794-B535-F31974C95B6E}">
      <dgm:prSet phldrT="[Text]" custT="1"/>
      <dgm:spPr/>
      <dgm:t>
        <a:bodyPr/>
        <a:lstStyle/>
        <a:p>
          <a:r>
            <a:rPr lang="en-US" sz="2000" b="1" dirty="0" err="1">
              <a:solidFill>
                <a:schemeClr val="tx1"/>
              </a:solidFill>
              <a:latin typeface="Times New Roman" panose="02020603050405020304" pitchFamily="18" charset="0"/>
              <a:cs typeface="Times New Roman" panose="02020603050405020304" pitchFamily="18" charset="0"/>
            </a:rPr>
            <a:t>Cấp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Chứng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chỉ</a:t>
          </a:r>
          <a:r>
            <a:rPr lang="en-US" sz="2000" b="1" dirty="0">
              <a:solidFill>
                <a:schemeClr val="tx1"/>
              </a:solidFill>
              <a:latin typeface="Times New Roman" panose="02020603050405020304" pitchFamily="18" charset="0"/>
              <a:cs typeface="Times New Roman" panose="02020603050405020304" pitchFamily="18" charset="0"/>
            </a:rPr>
            <a:t> Halal.</a:t>
          </a:r>
        </a:p>
      </dgm:t>
    </dgm:pt>
    <dgm:pt modelId="{A873A505-D153-46D4-87BB-5C4977663A22}" type="parTrans" cxnId="{2F77ADF6-1277-4E90-8F4F-626BB7E0EF96}">
      <dgm:prSet/>
      <dgm:spPr/>
      <dgm:t>
        <a:bodyPr/>
        <a:lstStyle/>
        <a:p>
          <a:endParaRPr lang="en-US"/>
        </a:p>
      </dgm:t>
    </dgm:pt>
    <dgm:pt modelId="{B5768F05-461E-426D-8F2B-3ED44A418B9E}" type="sibTrans" cxnId="{2F77ADF6-1277-4E90-8F4F-626BB7E0EF96}">
      <dgm:prSet/>
      <dgm:spPr/>
      <dgm:t>
        <a:bodyPr/>
        <a:lstStyle/>
        <a:p>
          <a:endParaRPr lang="en-US"/>
        </a:p>
      </dgm:t>
    </dgm:pt>
    <dgm:pt modelId="{1C0C879D-FDB2-4A63-9F07-C6A0E29AB606}">
      <dgm:prSet phldrT="[Text]" custT="1"/>
      <dgm:spPr/>
      <dgm:t>
        <a:bodyPr/>
        <a:lstStyle/>
        <a:p>
          <a:r>
            <a:rPr lang="vi-VN" sz="2000" b="1" dirty="0">
              <a:solidFill>
                <a:schemeClr val="tx1"/>
              </a:solidFill>
              <a:latin typeface="Times New Roman" panose="02020603050405020304" pitchFamily="18" charset="0"/>
              <a:cs typeface="Times New Roman" panose="02020603050405020304" pitchFamily="18" charset="0"/>
            </a:rPr>
            <a:t>Hồ sơ cần rõ ràng, đầy đủ để tránh phải bổ sung nhiều lần.</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BFB3B874-4B01-4EA2-A3F1-BCC0033B5D45}" type="parTrans" cxnId="{F41BE16A-4FC5-44CE-A05E-7D63E9DDAD82}">
      <dgm:prSet/>
      <dgm:spPr/>
      <dgm:t>
        <a:bodyPr/>
        <a:lstStyle/>
        <a:p>
          <a:endParaRPr lang="en-US"/>
        </a:p>
      </dgm:t>
    </dgm:pt>
    <dgm:pt modelId="{DAA2FEFF-1F72-4BCF-9313-D2C04F9DE58D}" type="sibTrans" cxnId="{F41BE16A-4FC5-44CE-A05E-7D63E9DDAD82}">
      <dgm:prSet/>
      <dgm:spPr/>
      <dgm:t>
        <a:bodyPr/>
        <a:lstStyle/>
        <a:p>
          <a:endParaRPr lang="en-US"/>
        </a:p>
      </dgm:t>
    </dgm:pt>
    <dgm:pt modelId="{A5E39E40-24BC-4C4A-A538-AC5FE5D9C3E3}">
      <dgm:prSet phldrT="[Text]" custT="1"/>
      <dgm:spPr/>
      <dgm:t>
        <a:bodyPr/>
        <a:lstStyle/>
        <a:p>
          <a:r>
            <a:rPr lang="en-US" sz="2000" b="1" dirty="0" err="1">
              <a:solidFill>
                <a:schemeClr val="tx1"/>
              </a:solidFill>
              <a:latin typeface="Times New Roman" panose="02020603050405020304" pitchFamily="18" charset="0"/>
              <a:cs typeface="Times New Roman" panose="02020603050405020304" pitchFamily="18" charset="0"/>
            </a:rPr>
            <a:t>Phải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hoạt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động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sản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xuất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khi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đánh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giá</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máy</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4A30ABE7-4568-46DF-9D35-0AEBBB0C0744}" type="parTrans" cxnId="{FBA7E4A8-752E-4A6A-A954-BF59DC5068D9}">
      <dgm:prSet/>
      <dgm:spPr/>
      <dgm:t>
        <a:bodyPr/>
        <a:lstStyle/>
        <a:p>
          <a:endParaRPr lang="en-US"/>
        </a:p>
      </dgm:t>
    </dgm:pt>
    <dgm:pt modelId="{9555D214-73B3-4016-9261-A8A0FB099A2A}" type="sibTrans" cxnId="{FBA7E4A8-752E-4A6A-A954-BF59DC5068D9}">
      <dgm:prSet/>
      <dgm:spPr/>
      <dgm:t>
        <a:bodyPr/>
        <a:lstStyle/>
        <a:p>
          <a:endParaRPr lang="en-US"/>
        </a:p>
      </dgm:t>
    </dgm:pt>
    <dgm:pt modelId="{A8E289A5-103D-4923-9989-FE9CCD19AF13}" type="pres">
      <dgm:prSet presAssocID="{79B5280A-896D-42B7-979D-BDA41615D9B6}" presName="Name0" presStyleCnt="0">
        <dgm:presLayoutVars>
          <dgm:dir/>
          <dgm:animLvl val="lvl"/>
          <dgm:resizeHandles val="exact"/>
        </dgm:presLayoutVars>
      </dgm:prSet>
      <dgm:spPr/>
    </dgm:pt>
    <dgm:pt modelId="{A877F161-B245-441C-9A9A-4B4827ECCEB6}" type="pres">
      <dgm:prSet presAssocID="{4345F55C-F612-4006-AC77-20FED8AFE193}" presName="boxAndChildren" presStyleCnt="0"/>
      <dgm:spPr/>
    </dgm:pt>
    <dgm:pt modelId="{A939BCCD-29E7-4E82-BA7D-9BBFDFE799B4}" type="pres">
      <dgm:prSet presAssocID="{4345F55C-F612-4006-AC77-20FED8AFE193}" presName="parentTextBox" presStyleLbl="node1" presStyleIdx="0" presStyleCnt="5"/>
      <dgm:spPr/>
    </dgm:pt>
    <dgm:pt modelId="{16730678-097B-4AB1-A46B-B566F685F567}" type="pres">
      <dgm:prSet presAssocID="{4345F55C-F612-4006-AC77-20FED8AFE193}" presName="entireBox" presStyleLbl="node1" presStyleIdx="0" presStyleCnt="5" custLinFactNeighborY="28445"/>
      <dgm:spPr/>
    </dgm:pt>
    <dgm:pt modelId="{724FD9F7-C864-4F13-84B0-3349240C168A}" type="pres">
      <dgm:prSet presAssocID="{4345F55C-F612-4006-AC77-20FED8AFE193}" presName="descendantBox" presStyleCnt="0"/>
      <dgm:spPr/>
    </dgm:pt>
    <dgm:pt modelId="{9CE8B5D1-5B11-4AA5-822D-AED80758F5D3}" type="pres">
      <dgm:prSet presAssocID="{7F4141E1-2FA9-4794-B535-F31974C95B6E}" presName="childTextBox" presStyleLbl="fgAccFollowNode1" presStyleIdx="0" presStyleCnt="3" custLinFactNeighborX="9463" custLinFactNeighborY="62850">
        <dgm:presLayoutVars>
          <dgm:bulletEnabled val="1"/>
        </dgm:presLayoutVars>
      </dgm:prSet>
      <dgm:spPr/>
    </dgm:pt>
    <dgm:pt modelId="{6330719C-D895-4B03-884D-2B769FB912C6}" type="pres">
      <dgm:prSet presAssocID="{A5BB38A6-F815-4063-9D48-B771357015B0}" presName="sp" presStyleCnt="0"/>
      <dgm:spPr/>
    </dgm:pt>
    <dgm:pt modelId="{AF3DD54A-78CF-4D27-AD2A-1A8C633465FF}" type="pres">
      <dgm:prSet presAssocID="{3ABABBCB-BC35-4CF9-A7AE-38A54A27BE2D}" presName="arrowAndChildren" presStyleCnt="0"/>
      <dgm:spPr/>
    </dgm:pt>
    <dgm:pt modelId="{D988F5E5-BA50-4B35-8DEB-B67CE8F1832C}" type="pres">
      <dgm:prSet presAssocID="{3ABABBCB-BC35-4CF9-A7AE-38A54A27BE2D}" presName="parentTextArrow" presStyleLbl="node1" presStyleIdx="0" presStyleCnt="5"/>
      <dgm:spPr/>
    </dgm:pt>
    <dgm:pt modelId="{9D968732-A0E3-44CC-8944-4EC77843DA10}" type="pres">
      <dgm:prSet presAssocID="{3ABABBCB-BC35-4CF9-A7AE-38A54A27BE2D}" presName="arrow" presStyleLbl="node1" presStyleIdx="1" presStyleCnt="5" custLinFactNeighborX="561" custLinFactNeighborY="12781"/>
      <dgm:spPr/>
    </dgm:pt>
    <dgm:pt modelId="{8924BD6C-8296-400C-81EE-DAB57A3EAAD1}" type="pres">
      <dgm:prSet presAssocID="{3ABABBCB-BC35-4CF9-A7AE-38A54A27BE2D}" presName="descendantArrow" presStyleCnt="0"/>
      <dgm:spPr/>
    </dgm:pt>
    <dgm:pt modelId="{12E65821-2996-48CB-AFF0-76584BC0AF7C}" type="pres">
      <dgm:prSet presAssocID="{A5E39E40-24BC-4C4A-A538-AC5FE5D9C3E3}" presName="childTextArrow" presStyleLbl="fgAccFollowNode1" presStyleIdx="1" presStyleCnt="3" custLinFactNeighborX="9463" custLinFactNeighborY="62869">
        <dgm:presLayoutVars>
          <dgm:bulletEnabled val="1"/>
        </dgm:presLayoutVars>
      </dgm:prSet>
      <dgm:spPr/>
    </dgm:pt>
    <dgm:pt modelId="{47AE7463-293C-49A6-A691-8E31E3E8B661}" type="pres">
      <dgm:prSet presAssocID="{8FAA04F3-9807-4A4D-A2F7-50FDB02C6719}" presName="sp" presStyleCnt="0"/>
      <dgm:spPr/>
    </dgm:pt>
    <dgm:pt modelId="{08335422-D5F9-430D-A532-7B0054971E06}" type="pres">
      <dgm:prSet presAssocID="{AC256462-DF54-462E-ABDC-A55714884838}" presName="arrowAndChildren" presStyleCnt="0"/>
      <dgm:spPr/>
    </dgm:pt>
    <dgm:pt modelId="{9BFC73E9-7646-47C4-A4E3-837A184708E9}" type="pres">
      <dgm:prSet presAssocID="{AC256462-DF54-462E-ABDC-A55714884838}" presName="parentTextArrow" presStyleLbl="node1" presStyleIdx="1" presStyleCnt="5"/>
      <dgm:spPr/>
    </dgm:pt>
    <dgm:pt modelId="{69BBD94B-ED6E-4182-98C6-D83FFFD5A4C8}" type="pres">
      <dgm:prSet presAssocID="{AC256462-DF54-462E-ABDC-A55714884838}" presName="arrow" presStyleLbl="node1" presStyleIdx="2" presStyleCnt="5" custLinFactNeighborX="9463" custLinFactNeighborY="18798"/>
      <dgm:spPr/>
    </dgm:pt>
    <dgm:pt modelId="{2C9906DB-9391-48B4-B9BC-703ABEF07462}" type="pres">
      <dgm:prSet presAssocID="{AC256462-DF54-462E-ABDC-A55714884838}" presName="descendantArrow" presStyleCnt="0"/>
      <dgm:spPr/>
    </dgm:pt>
    <dgm:pt modelId="{488C818C-AC1F-4921-A0CF-98510AF13BF7}" type="pres">
      <dgm:prSet presAssocID="{1C0C879D-FDB2-4A63-9F07-C6A0E29AB606}" presName="childTextArrow" presStyleLbl="fgAccFollowNode1" presStyleIdx="2" presStyleCnt="3" custLinFactNeighborX="9463" custLinFactNeighborY="62869">
        <dgm:presLayoutVars>
          <dgm:bulletEnabled val="1"/>
        </dgm:presLayoutVars>
      </dgm:prSet>
      <dgm:spPr/>
    </dgm:pt>
    <dgm:pt modelId="{42114B7D-A578-4E1F-9CF0-5D8204DD9DD7}" type="pres">
      <dgm:prSet presAssocID="{FEAAD1B2-CB2C-4476-A583-F21520E56F7C}" presName="sp" presStyleCnt="0"/>
      <dgm:spPr/>
    </dgm:pt>
    <dgm:pt modelId="{452C8168-A485-46A4-92F0-C365121C374C}" type="pres">
      <dgm:prSet presAssocID="{612BAAA7-A340-495E-B6FE-FE0DAF284429}" presName="arrowAndChildren" presStyleCnt="0"/>
      <dgm:spPr/>
    </dgm:pt>
    <dgm:pt modelId="{C50B3C83-8C6A-4F3D-9067-66E34975F2C6}" type="pres">
      <dgm:prSet presAssocID="{612BAAA7-A340-495E-B6FE-FE0DAF284429}" presName="parentTextArrow" presStyleLbl="node1" presStyleIdx="3" presStyleCnt="5" custLinFactNeighborX="9463" custLinFactNeighborY="18798"/>
      <dgm:spPr/>
    </dgm:pt>
    <dgm:pt modelId="{DB6DC208-8FB7-4C3E-BA1B-4BB89329027A}" type="pres">
      <dgm:prSet presAssocID="{217E238D-24B3-48B2-AA9B-F3BFFB58B0CD}" presName="sp" presStyleCnt="0"/>
      <dgm:spPr/>
    </dgm:pt>
    <dgm:pt modelId="{528D5410-F6A1-498A-83C3-2C1D48666843}" type="pres">
      <dgm:prSet presAssocID="{936A40C3-79EE-441D-AD29-1AE9748F9B52}" presName="arrowAndChildren" presStyleCnt="0"/>
      <dgm:spPr/>
    </dgm:pt>
    <dgm:pt modelId="{B1868DC5-F3D7-4351-952B-0AB4B67B9878}" type="pres">
      <dgm:prSet presAssocID="{936A40C3-79EE-441D-AD29-1AE9748F9B52}" presName="parentTextArrow" presStyleLbl="node1" presStyleIdx="4" presStyleCnt="5" custLinFactNeighborX="-833" custLinFactNeighborY="18577"/>
      <dgm:spPr/>
    </dgm:pt>
  </dgm:ptLst>
  <dgm:cxnLst>
    <dgm:cxn modelId="{6E0D0505-8871-422D-8064-0D3FCBB7E423}" type="presOf" srcId="{3ABABBCB-BC35-4CF9-A7AE-38A54A27BE2D}" destId="{D988F5E5-BA50-4B35-8DEB-B67CE8F1832C}" srcOrd="0" destOrd="0" presId="urn:microsoft.com/office/officeart/2005/8/layout/process4"/>
    <dgm:cxn modelId="{7FFC8814-7737-48C0-BBF8-495A910D091B}" srcId="{79B5280A-896D-42B7-979D-BDA41615D9B6}" destId="{936A40C3-79EE-441D-AD29-1AE9748F9B52}" srcOrd="0" destOrd="0" parTransId="{E136CBD9-7AF5-451A-AF76-1B301CAE91BB}" sibTransId="{217E238D-24B3-48B2-AA9B-F3BFFB58B0CD}"/>
    <dgm:cxn modelId="{3F0BAD19-FB82-4A78-998E-4C3EA6B98C08}" type="presOf" srcId="{AC256462-DF54-462E-ABDC-A55714884838}" destId="{9BFC73E9-7646-47C4-A4E3-837A184708E9}" srcOrd="0" destOrd="0" presId="urn:microsoft.com/office/officeart/2005/8/layout/process4"/>
    <dgm:cxn modelId="{C4925624-367C-47B4-97F9-1A7C0952C257}" type="presOf" srcId="{3ABABBCB-BC35-4CF9-A7AE-38A54A27BE2D}" destId="{9D968732-A0E3-44CC-8944-4EC77843DA10}" srcOrd="1" destOrd="0" presId="urn:microsoft.com/office/officeart/2005/8/layout/process4"/>
    <dgm:cxn modelId="{3AB93B63-A3D1-4D86-8A9F-4FC6E9E19F04}" type="presOf" srcId="{4345F55C-F612-4006-AC77-20FED8AFE193}" destId="{16730678-097B-4AB1-A46B-B566F685F567}" srcOrd="1" destOrd="0" presId="urn:microsoft.com/office/officeart/2005/8/layout/process4"/>
    <dgm:cxn modelId="{6845B363-104B-46EB-A5A7-4971646F7124}" type="presOf" srcId="{7F4141E1-2FA9-4794-B535-F31974C95B6E}" destId="{9CE8B5D1-5B11-4AA5-822D-AED80758F5D3}" srcOrd="0" destOrd="0" presId="urn:microsoft.com/office/officeart/2005/8/layout/process4"/>
    <dgm:cxn modelId="{9AF45144-8268-420B-B2E9-0DC2F4DB50E2}" type="presOf" srcId="{936A40C3-79EE-441D-AD29-1AE9748F9B52}" destId="{B1868DC5-F3D7-4351-952B-0AB4B67B9878}" srcOrd="0" destOrd="0" presId="urn:microsoft.com/office/officeart/2005/8/layout/process4"/>
    <dgm:cxn modelId="{C92F9444-4570-45FD-965F-997A991FC1C0}" srcId="{79B5280A-896D-42B7-979D-BDA41615D9B6}" destId="{AC256462-DF54-462E-ABDC-A55714884838}" srcOrd="2" destOrd="0" parTransId="{3A7364C1-1851-4248-98A9-04A251574FBA}" sibTransId="{8FAA04F3-9807-4A4D-A2F7-50FDB02C6719}"/>
    <dgm:cxn modelId="{CF8C424A-2A59-425A-926D-C59014319559}" type="presOf" srcId="{79B5280A-896D-42B7-979D-BDA41615D9B6}" destId="{A8E289A5-103D-4923-9989-FE9CCD19AF13}" srcOrd="0" destOrd="0" presId="urn:microsoft.com/office/officeart/2005/8/layout/process4"/>
    <dgm:cxn modelId="{F41BE16A-4FC5-44CE-A05E-7D63E9DDAD82}" srcId="{AC256462-DF54-462E-ABDC-A55714884838}" destId="{1C0C879D-FDB2-4A63-9F07-C6A0E29AB606}" srcOrd="0" destOrd="0" parTransId="{BFB3B874-4B01-4EA2-A3F1-BCC0033B5D45}" sibTransId="{DAA2FEFF-1F72-4BCF-9313-D2C04F9DE58D}"/>
    <dgm:cxn modelId="{DCA5E14D-F25D-41B9-B380-412629F9FA40}" type="presOf" srcId="{1C0C879D-FDB2-4A63-9F07-C6A0E29AB606}" destId="{488C818C-AC1F-4921-A0CF-98510AF13BF7}" srcOrd="0" destOrd="0" presId="urn:microsoft.com/office/officeart/2005/8/layout/process4"/>
    <dgm:cxn modelId="{B1CDF786-D92F-4CC5-B89B-5253422C2EAB}" srcId="{79B5280A-896D-42B7-979D-BDA41615D9B6}" destId="{4345F55C-F612-4006-AC77-20FED8AFE193}" srcOrd="4" destOrd="0" parTransId="{E8889563-29E7-434E-AE95-CD663BB9A7CA}" sibTransId="{07A2B343-D1FA-450B-9C06-F72067C80003}"/>
    <dgm:cxn modelId="{8CC47892-63A9-4F8F-8E2F-C6D757111A70}" type="presOf" srcId="{612BAAA7-A340-495E-B6FE-FE0DAF284429}" destId="{C50B3C83-8C6A-4F3D-9067-66E34975F2C6}" srcOrd="0" destOrd="0" presId="urn:microsoft.com/office/officeart/2005/8/layout/process4"/>
    <dgm:cxn modelId="{56CBA79C-715C-4B9E-BC53-A12F07C4F4F1}" srcId="{79B5280A-896D-42B7-979D-BDA41615D9B6}" destId="{612BAAA7-A340-495E-B6FE-FE0DAF284429}" srcOrd="1" destOrd="0" parTransId="{86C7A436-8EDA-4897-AF56-C73E0AF96BAA}" sibTransId="{FEAAD1B2-CB2C-4476-A583-F21520E56F7C}"/>
    <dgm:cxn modelId="{41FC239D-95C1-4C2D-ACDC-9CEAB8BF6D92}" type="presOf" srcId="{AC256462-DF54-462E-ABDC-A55714884838}" destId="{69BBD94B-ED6E-4182-98C6-D83FFFD5A4C8}" srcOrd="1" destOrd="0" presId="urn:microsoft.com/office/officeart/2005/8/layout/process4"/>
    <dgm:cxn modelId="{FBA7E4A8-752E-4A6A-A954-BF59DC5068D9}" srcId="{3ABABBCB-BC35-4CF9-A7AE-38A54A27BE2D}" destId="{A5E39E40-24BC-4C4A-A538-AC5FE5D9C3E3}" srcOrd="0" destOrd="0" parTransId="{4A30ABE7-4568-46DF-9D35-0AEBBB0C0744}" sibTransId="{9555D214-73B3-4016-9261-A8A0FB099A2A}"/>
    <dgm:cxn modelId="{0BEA4AAD-D2D5-480C-BE61-A8B8634619AE}" type="presOf" srcId="{A5E39E40-24BC-4C4A-A538-AC5FE5D9C3E3}" destId="{12E65821-2996-48CB-AFF0-76584BC0AF7C}" srcOrd="0" destOrd="0" presId="urn:microsoft.com/office/officeart/2005/8/layout/process4"/>
    <dgm:cxn modelId="{72863BB5-58D6-4021-8F88-156D00C4E5BA}" type="presOf" srcId="{4345F55C-F612-4006-AC77-20FED8AFE193}" destId="{A939BCCD-29E7-4E82-BA7D-9BBFDFE799B4}" srcOrd="0" destOrd="0" presId="urn:microsoft.com/office/officeart/2005/8/layout/process4"/>
    <dgm:cxn modelId="{943BF8E8-B0B6-4033-AB97-154851089761}" srcId="{79B5280A-896D-42B7-979D-BDA41615D9B6}" destId="{3ABABBCB-BC35-4CF9-A7AE-38A54A27BE2D}" srcOrd="3" destOrd="0" parTransId="{0EDC9115-3879-4132-89E0-DC4AE52470CB}" sibTransId="{A5BB38A6-F815-4063-9D48-B771357015B0}"/>
    <dgm:cxn modelId="{2F77ADF6-1277-4E90-8F4F-626BB7E0EF96}" srcId="{4345F55C-F612-4006-AC77-20FED8AFE193}" destId="{7F4141E1-2FA9-4794-B535-F31974C95B6E}" srcOrd="0" destOrd="0" parTransId="{A873A505-D153-46D4-87BB-5C4977663A22}" sibTransId="{B5768F05-461E-426D-8F2B-3ED44A418B9E}"/>
    <dgm:cxn modelId="{F570A442-8C3A-4D3A-BE5E-F59390672B5C}" type="presParOf" srcId="{A8E289A5-103D-4923-9989-FE9CCD19AF13}" destId="{A877F161-B245-441C-9A9A-4B4827ECCEB6}" srcOrd="0" destOrd="0" presId="urn:microsoft.com/office/officeart/2005/8/layout/process4"/>
    <dgm:cxn modelId="{338DD73D-01F6-459F-9B9C-48B7D8162643}" type="presParOf" srcId="{A877F161-B245-441C-9A9A-4B4827ECCEB6}" destId="{A939BCCD-29E7-4E82-BA7D-9BBFDFE799B4}" srcOrd="0" destOrd="0" presId="urn:microsoft.com/office/officeart/2005/8/layout/process4"/>
    <dgm:cxn modelId="{0FA777E6-3117-4CFA-9E37-4DB9CFF526A7}" type="presParOf" srcId="{A877F161-B245-441C-9A9A-4B4827ECCEB6}" destId="{16730678-097B-4AB1-A46B-B566F685F567}" srcOrd="1" destOrd="0" presId="urn:microsoft.com/office/officeart/2005/8/layout/process4"/>
    <dgm:cxn modelId="{2D08F346-50E0-46E5-8FF3-AB78EAE162F3}" type="presParOf" srcId="{A877F161-B245-441C-9A9A-4B4827ECCEB6}" destId="{724FD9F7-C864-4F13-84B0-3349240C168A}" srcOrd="2" destOrd="0" presId="urn:microsoft.com/office/officeart/2005/8/layout/process4"/>
    <dgm:cxn modelId="{1B3B3C6B-BEAA-4D26-B621-4FDF1C656C79}" type="presParOf" srcId="{724FD9F7-C864-4F13-84B0-3349240C168A}" destId="{9CE8B5D1-5B11-4AA5-822D-AED80758F5D3}" srcOrd="0" destOrd="0" presId="urn:microsoft.com/office/officeart/2005/8/layout/process4"/>
    <dgm:cxn modelId="{03A1693A-A649-4A78-9E95-ECAE5130F4E3}" type="presParOf" srcId="{A8E289A5-103D-4923-9989-FE9CCD19AF13}" destId="{6330719C-D895-4B03-884D-2B769FB912C6}" srcOrd="1" destOrd="0" presId="urn:microsoft.com/office/officeart/2005/8/layout/process4"/>
    <dgm:cxn modelId="{EAA06B5E-1834-4472-9440-435049A39EDD}" type="presParOf" srcId="{A8E289A5-103D-4923-9989-FE9CCD19AF13}" destId="{AF3DD54A-78CF-4D27-AD2A-1A8C633465FF}" srcOrd="2" destOrd="0" presId="urn:microsoft.com/office/officeart/2005/8/layout/process4"/>
    <dgm:cxn modelId="{FDD1233E-380F-4943-9ABE-B0928035D0D6}" type="presParOf" srcId="{AF3DD54A-78CF-4D27-AD2A-1A8C633465FF}" destId="{D988F5E5-BA50-4B35-8DEB-B67CE8F1832C}" srcOrd="0" destOrd="0" presId="urn:microsoft.com/office/officeart/2005/8/layout/process4"/>
    <dgm:cxn modelId="{C0C098D9-BF09-43ED-9A38-88231908D71C}" type="presParOf" srcId="{AF3DD54A-78CF-4D27-AD2A-1A8C633465FF}" destId="{9D968732-A0E3-44CC-8944-4EC77843DA10}" srcOrd="1" destOrd="0" presId="urn:microsoft.com/office/officeart/2005/8/layout/process4"/>
    <dgm:cxn modelId="{F21CB50F-5028-4D32-8155-7F5A33335114}" type="presParOf" srcId="{AF3DD54A-78CF-4D27-AD2A-1A8C633465FF}" destId="{8924BD6C-8296-400C-81EE-DAB57A3EAAD1}" srcOrd="2" destOrd="0" presId="urn:microsoft.com/office/officeart/2005/8/layout/process4"/>
    <dgm:cxn modelId="{B3366514-66B0-43B6-A0DC-FFA1C83685C9}" type="presParOf" srcId="{8924BD6C-8296-400C-81EE-DAB57A3EAAD1}" destId="{12E65821-2996-48CB-AFF0-76584BC0AF7C}" srcOrd="0" destOrd="0" presId="urn:microsoft.com/office/officeart/2005/8/layout/process4"/>
    <dgm:cxn modelId="{34C7CD28-9DA1-4DBF-92FC-5A8A04AE9BA0}" type="presParOf" srcId="{A8E289A5-103D-4923-9989-FE9CCD19AF13}" destId="{47AE7463-293C-49A6-A691-8E31E3E8B661}" srcOrd="3" destOrd="0" presId="urn:microsoft.com/office/officeart/2005/8/layout/process4"/>
    <dgm:cxn modelId="{EF64001D-8A3C-45D4-B0DF-EA2DB155026A}" type="presParOf" srcId="{A8E289A5-103D-4923-9989-FE9CCD19AF13}" destId="{08335422-D5F9-430D-A532-7B0054971E06}" srcOrd="4" destOrd="0" presId="urn:microsoft.com/office/officeart/2005/8/layout/process4"/>
    <dgm:cxn modelId="{1E0A93F6-179E-4D2F-B784-A64D1593EDBB}" type="presParOf" srcId="{08335422-D5F9-430D-A532-7B0054971E06}" destId="{9BFC73E9-7646-47C4-A4E3-837A184708E9}" srcOrd="0" destOrd="0" presId="urn:microsoft.com/office/officeart/2005/8/layout/process4"/>
    <dgm:cxn modelId="{668A5D28-D466-4170-95C6-E57E9A101C8A}" type="presParOf" srcId="{08335422-D5F9-430D-A532-7B0054971E06}" destId="{69BBD94B-ED6E-4182-98C6-D83FFFD5A4C8}" srcOrd="1" destOrd="0" presId="urn:microsoft.com/office/officeart/2005/8/layout/process4"/>
    <dgm:cxn modelId="{8DAE7A96-35AB-4B7B-B5A5-C4D0FEE7F603}" type="presParOf" srcId="{08335422-D5F9-430D-A532-7B0054971E06}" destId="{2C9906DB-9391-48B4-B9BC-703ABEF07462}" srcOrd="2" destOrd="0" presId="urn:microsoft.com/office/officeart/2005/8/layout/process4"/>
    <dgm:cxn modelId="{37E7EF1C-87F7-41C3-912C-A5CB885B9156}" type="presParOf" srcId="{2C9906DB-9391-48B4-B9BC-703ABEF07462}" destId="{488C818C-AC1F-4921-A0CF-98510AF13BF7}" srcOrd="0" destOrd="0" presId="urn:microsoft.com/office/officeart/2005/8/layout/process4"/>
    <dgm:cxn modelId="{B169E36A-48E2-40DC-A768-3061BD296D97}" type="presParOf" srcId="{A8E289A5-103D-4923-9989-FE9CCD19AF13}" destId="{42114B7D-A578-4E1F-9CF0-5D8204DD9DD7}" srcOrd="5" destOrd="0" presId="urn:microsoft.com/office/officeart/2005/8/layout/process4"/>
    <dgm:cxn modelId="{5AE5481A-0D7B-44BF-BDB3-B2524660707D}" type="presParOf" srcId="{A8E289A5-103D-4923-9989-FE9CCD19AF13}" destId="{452C8168-A485-46A4-92F0-C365121C374C}" srcOrd="6" destOrd="0" presId="urn:microsoft.com/office/officeart/2005/8/layout/process4"/>
    <dgm:cxn modelId="{18EAF6D0-5E95-49AC-A8B7-28D950FD75EB}" type="presParOf" srcId="{452C8168-A485-46A4-92F0-C365121C374C}" destId="{C50B3C83-8C6A-4F3D-9067-66E34975F2C6}" srcOrd="0" destOrd="0" presId="urn:microsoft.com/office/officeart/2005/8/layout/process4"/>
    <dgm:cxn modelId="{FAE9E40F-9983-487C-A847-764A7219C434}" type="presParOf" srcId="{A8E289A5-103D-4923-9989-FE9CCD19AF13}" destId="{DB6DC208-8FB7-4C3E-BA1B-4BB89329027A}" srcOrd="7" destOrd="0" presId="urn:microsoft.com/office/officeart/2005/8/layout/process4"/>
    <dgm:cxn modelId="{1AD73559-CB4E-4681-A4AF-1A3C62E4B310}" type="presParOf" srcId="{A8E289A5-103D-4923-9989-FE9CCD19AF13}" destId="{528D5410-F6A1-498A-83C3-2C1D48666843}" srcOrd="8" destOrd="0" presId="urn:microsoft.com/office/officeart/2005/8/layout/process4"/>
    <dgm:cxn modelId="{380F1105-DEEB-49FE-9F32-BD2CA0EE9EFF}" type="presParOf" srcId="{528D5410-F6A1-498A-83C3-2C1D48666843}" destId="{B1868DC5-F3D7-4351-952B-0AB4B67B9878}"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3FDC4D-5C6A-4CD9-8B0E-E39FB3657570}" type="doc">
      <dgm:prSet loTypeId="urn:microsoft.com/office/officeart/2008/layout/VerticalCurvedList" loCatId="list" qsTypeId="urn:microsoft.com/office/officeart/2005/8/quickstyle/3d2" qsCatId="3D" csTypeId="urn:microsoft.com/office/officeart/2005/8/colors/colorful5" csCatId="colorful" phldr="1"/>
      <dgm:spPr/>
    </dgm:pt>
    <dgm:pt modelId="{96E5B6ED-BCF5-48AE-92B9-10259B7D83B4}">
      <dgm:prSet phldrT="[Text]"/>
      <dgm:spPr/>
      <dgm:t>
        <a:bodyPr/>
        <a:lstStyle/>
        <a:p>
          <a:r>
            <a:rPr lang="en-US" dirty="0" err="1"/>
            <a:t>Nguyên</a:t>
          </a:r>
          <a:r>
            <a:rPr lang="en-US" dirty="0"/>
            <a:t> </a:t>
          </a:r>
          <a:r>
            <a:rPr lang="en-US" dirty="0" err="1"/>
            <a:t>liệu</a:t>
          </a:r>
          <a:r>
            <a:rPr lang="en-US" dirty="0"/>
            <a:t> Halal</a:t>
          </a:r>
        </a:p>
      </dgm:t>
    </dgm:pt>
    <dgm:pt modelId="{B114AFD7-188F-4713-AAC9-73F54DD578D9}" type="parTrans" cxnId="{2FE90772-4EF1-45F5-A5B7-FD9DE21E8305}">
      <dgm:prSet/>
      <dgm:spPr/>
      <dgm:t>
        <a:bodyPr/>
        <a:lstStyle/>
        <a:p>
          <a:endParaRPr lang="en-US"/>
        </a:p>
      </dgm:t>
    </dgm:pt>
    <dgm:pt modelId="{FAEAF015-6FFE-4C9A-83A7-9BDE767B2319}" type="sibTrans" cxnId="{2FE90772-4EF1-45F5-A5B7-FD9DE21E8305}">
      <dgm:prSet/>
      <dgm:spPr/>
      <dgm:t>
        <a:bodyPr/>
        <a:lstStyle/>
        <a:p>
          <a:endParaRPr lang="en-US"/>
        </a:p>
      </dgm:t>
    </dgm:pt>
    <dgm:pt modelId="{89647EE0-FA74-43BD-8510-AC3C5D35EED4}">
      <dgm:prSet phldrT="[Text]"/>
      <dgm:spPr/>
      <dgm:t>
        <a:bodyPr/>
        <a:lstStyle/>
        <a:p>
          <a:r>
            <a:rPr lang="en-US" dirty="0"/>
            <a:t>Cam </a:t>
          </a:r>
          <a:r>
            <a:rPr lang="en-US" dirty="0" err="1"/>
            <a:t>kết</a:t>
          </a:r>
          <a:r>
            <a:rPr lang="en-US" dirty="0"/>
            <a:t> </a:t>
          </a:r>
          <a:r>
            <a:rPr lang="en-US" dirty="0" err="1"/>
            <a:t>của</a:t>
          </a:r>
          <a:r>
            <a:rPr lang="en-US" dirty="0"/>
            <a:t> </a:t>
          </a:r>
          <a:r>
            <a:rPr lang="en-US" dirty="0" err="1"/>
            <a:t>Lãnh</a:t>
          </a:r>
          <a:r>
            <a:rPr lang="en-US" dirty="0"/>
            <a:t> </a:t>
          </a:r>
          <a:r>
            <a:rPr lang="en-US" dirty="0" err="1"/>
            <a:t>đạo</a:t>
          </a:r>
          <a:endParaRPr lang="en-US" dirty="0"/>
        </a:p>
      </dgm:t>
    </dgm:pt>
    <dgm:pt modelId="{C79CEE12-9D47-4594-9129-EF6BAA2F99DA}" type="parTrans" cxnId="{BD5174BA-4BC6-4D61-8727-B1ACEFDACBC7}">
      <dgm:prSet/>
      <dgm:spPr/>
      <dgm:t>
        <a:bodyPr/>
        <a:lstStyle/>
        <a:p>
          <a:endParaRPr lang="en-US"/>
        </a:p>
      </dgm:t>
    </dgm:pt>
    <dgm:pt modelId="{F703EF12-AB1C-4FE7-9826-859FA707A160}" type="sibTrans" cxnId="{BD5174BA-4BC6-4D61-8727-B1ACEFDACBC7}">
      <dgm:prSet/>
      <dgm:spPr/>
      <dgm:t>
        <a:bodyPr/>
        <a:lstStyle/>
        <a:p>
          <a:endParaRPr lang="en-US"/>
        </a:p>
      </dgm:t>
    </dgm:pt>
    <dgm:pt modelId="{838F57FA-7E0F-4F87-82D5-442A2D9142FA}">
      <dgm:prSet phldrT="[Text]"/>
      <dgm:spPr/>
      <dgm:t>
        <a:bodyPr/>
        <a:lstStyle/>
        <a:p>
          <a:r>
            <a:rPr lang="vi-VN" dirty="0"/>
            <a:t>Đ</a:t>
          </a:r>
          <a:r>
            <a:rPr lang="en-US" dirty="0" err="1"/>
            <a:t>ảm</a:t>
          </a:r>
          <a:r>
            <a:rPr lang="en-US" dirty="0"/>
            <a:t> </a:t>
          </a:r>
          <a:r>
            <a:rPr lang="en-US" dirty="0" err="1"/>
            <a:t>bảo</a:t>
          </a:r>
          <a:r>
            <a:rPr lang="en-US" dirty="0"/>
            <a:t> </a:t>
          </a:r>
          <a:r>
            <a:rPr lang="en-US" dirty="0" err="1"/>
            <a:t>các</a:t>
          </a:r>
          <a:r>
            <a:rPr lang="en-US" dirty="0"/>
            <a:t> </a:t>
          </a:r>
          <a:r>
            <a:rPr lang="en-US" dirty="0" err="1"/>
            <a:t>vấn</a:t>
          </a:r>
          <a:r>
            <a:rPr lang="en-US" dirty="0"/>
            <a:t> </a:t>
          </a:r>
          <a:r>
            <a:rPr lang="en-US" dirty="0" err="1"/>
            <a:t>đề</a:t>
          </a:r>
          <a:r>
            <a:rPr lang="en-US" dirty="0"/>
            <a:t> </a:t>
          </a:r>
          <a:r>
            <a:rPr lang="en-US" dirty="0" err="1"/>
            <a:t>về</a:t>
          </a:r>
          <a:r>
            <a:rPr lang="en-US" dirty="0"/>
            <a:t> ATVSTP, QLCL</a:t>
          </a:r>
        </a:p>
      </dgm:t>
    </dgm:pt>
    <dgm:pt modelId="{36B8DB5C-9F55-4FB0-AA05-1C358A7CACC1}" type="parTrans" cxnId="{A8D078B6-A5E7-4435-86F9-7A949EBAEF3B}">
      <dgm:prSet/>
      <dgm:spPr/>
      <dgm:t>
        <a:bodyPr/>
        <a:lstStyle/>
        <a:p>
          <a:endParaRPr lang="en-US"/>
        </a:p>
      </dgm:t>
    </dgm:pt>
    <dgm:pt modelId="{A6F63B35-1ED3-44A5-964C-4FA0EAE950DE}" type="sibTrans" cxnId="{A8D078B6-A5E7-4435-86F9-7A949EBAEF3B}">
      <dgm:prSet/>
      <dgm:spPr/>
      <dgm:t>
        <a:bodyPr/>
        <a:lstStyle/>
        <a:p>
          <a:endParaRPr lang="en-US"/>
        </a:p>
      </dgm:t>
    </dgm:pt>
    <dgm:pt modelId="{68CF2FD7-9A47-44CB-BD2D-4FB6CB56DD9D}">
      <dgm:prSet phldrT="[Text]"/>
      <dgm:spPr/>
      <dgm:t>
        <a:bodyPr/>
        <a:lstStyle/>
        <a:p>
          <a:r>
            <a:rPr lang="en-US" dirty="0" err="1"/>
            <a:t>Dây</a:t>
          </a:r>
          <a:r>
            <a:rPr lang="en-US" dirty="0"/>
            <a:t> </a:t>
          </a:r>
          <a:r>
            <a:rPr lang="en-US" dirty="0" err="1"/>
            <a:t>chuyền</a:t>
          </a:r>
          <a:r>
            <a:rPr lang="en-US" dirty="0"/>
            <a:t> </a:t>
          </a:r>
          <a:r>
            <a:rPr lang="en-US" dirty="0" err="1"/>
            <a:t>sản</a:t>
          </a:r>
          <a:r>
            <a:rPr lang="en-US" dirty="0"/>
            <a:t> </a:t>
          </a:r>
          <a:r>
            <a:rPr lang="en-US" dirty="0" err="1"/>
            <a:t>xuất</a:t>
          </a:r>
          <a:r>
            <a:rPr lang="en-US" dirty="0"/>
            <a:t> TINH KHIẾT</a:t>
          </a:r>
        </a:p>
      </dgm:t>
    </dgm:pt>
    <dgm:pt modelId="{13759296-E766-4E94-AE2F-268FAF1F7331}" type="parTrans" cxnId="{6AC1DA75-8EBD-41EC-B5B1-6F1BC459EA29}">
      <dgm:prSet/>
      <dgm:spPr/>
      <dgm:t>
        <a:bodyPr/>
        <a:lstStyle/>
        <a:p>
          <a:endParaRPr lang="en-US"/>
        </a:p>
      </dgm:t>
    </dgm:pt>
    <dgm:pt modelId="{D946C45B-E669-4827-8865-2DD91B2EEA2D}" type="sibTrans" cxnId="{6AC1DA75-8EBD-41EC-B5B1-6F1BC459EA29}">
      <dgm:prSet/>
      <dgm:spPr/>
      <dgm:t>
        <a:bodyPr/>
        <a:lstStyle/>
        <a:p>
          <a:endParaRPr lang="en-US"/>
        </a:p>
      </dgm:t>
    </dgm:pt>
    <dgm:pt modelId="{A950902D-3D8F-4337-977F-0B8D0A3E6C34}">
      <dgm:prSet phldrT="[Text]"/>
      <dgm:spPr/>
      <dgm:t>
        <a:bodyPr/>
        <a:lstStyle/>
        <a:p>
          <a:r>
            <a:rPr lang="en-US" dirty="0" err="1">
              <a:cs typeface="Times New Roman" pitchFamily="18" charset="0"/>
            </a:rPr>
            <a:t>Xây</a:t>
          </a:r>
          <a:r>
            <a:rPr lang="en-US" dirty="0">
              <a:cs typeface="Times New Roman" pitchFamily="18" charset="0"/>
            </a:rPr>
            <a:t> </a:t>
          </a:r>
          <a:r>
            <a:rPr lang="en-US" dirty="0" err="1">
              <a:cs typeface="Times New Roman" pitchFamily="18" charset="0"/>
            </a:rPr>
            <a:t>dựng</a:t>
          </a:r>
          <a:r>
            <a:rPr lang="en-US" dirty="0">
              <a:cs typeface="Times New Roman" pitchFamily="18" charset="0"/>
            </a:rPr>
            <a:t> </a:t>
          </a:r>
          <a:r>
            <a:rPr lang="en-US" dirty="0" err="1">
              <a:cs typeface="Times New Roman" pitchFamily="18" charset="0"/>
            </a:rPr>
            <a:t>hệ</a:t>
          </a:r>
          <a:r>
            <a:rPr lang="en-US" dirty="0">
              <a:cs typeface="Times New Roman" pitchFamily="18" charset="0"/>
            </a:rPr>
            <a:t> </a:t>
          </a:r>
          <a:r>
            <a:rPr lang="en-US" dirty="0" err="1">
              <a:cs typeface="Times New Roman" pitchFamily="18" charset="0"/>
            </a:rPr>
            <a:t>thống</a:t>
          </a:r>
          <a:r>
            <a:rPr lang="en-US" dirty="0">
              <a:cs typeface="Times New Roman" pitchFamily="18" charset="0"/>
            </a:rPr>
            <a:t> </a:t>
          </a:r>
          <a:r>
            <a:rPr lang="en-US" dirty="0" err="1">
              <a:cs typeface="Times New Roman" pitchFamily="18" charset="0"/>
            </a:rPr>
            <a:t>đảm</a:t>
          </a:r>
          <a:r>
            <a:rPr lang="en-US" dirty="0">
              <a:cs typeface="Times New Roman" pitchFamily="18" charset="0"/>
            </a:rPr>
            <a:t> </a:t>
          </a:r>
          <a:r>
            <a:rPr lang="en-US" dirty="0" err="1">
              <a:cs typeface="Times New Roman" pitchFamily="18" charset="0"/>
            </a:rPr>
            <a:t>bảo</a:t>
          </a:r>
          <a:r>
            <a:rPr lang="en-US" dirty="0">
              <a:cs typeface="Times New Roman" pitchFamily="18" charset="0"/>
            </a:rPr>
            <a:t> Halal</a:t>
          </a:r>
          <a:endParaRPr lang="en-US" dirty="0"/>
        </a:p>
      </dgm:t>
    </dgm:pt>
    <dgm:pt modelId="{F1D970CC-824F-47B4-97E3-631C7176F4DA}" type="parTrans" cxnId="{C8087D9F-E529-4C2E-918A-0D900E1DAADA}">
      <dgm:prSet/>
      <dgm:spPr/>
      <dgm:t>
        <a:bodyPr/>
        <a:lstStyle/>
        <a:p>
          <a:endParaRPr lang="en-US"/>
        </a:p>
      </dgm:t>
    </dgm:pt>
    <dgm:pt modelId="{E7D0F02D-D593-47C3-BB61-856008073D1C}" type="sibTrans" cxnId="{C8087D9F-E529-4C2E-918A-0D900E1DAADA}">
      <dgm:prSet/>
      <dgm:spPr/>
      <dgm:t>
        <a:bodyPr/>
        <a:lstStyle/>
        <a:p>
          <a:endParaRPr lang="en-US"/>
        </a:p>
      </dgm:t>
    </dgm:pt>
    <dgm:pt modelId="{59FCB714-EB8A-472F-9CDD-173D4F7F569C}" type="pres">
      <dgm:prSet presAssocID="{223FDC4D-5C6A-4CD9-8B0E-E39FB3657570}" presName="Name0" presStyleCnt="0">
        <dgm:presLayoutVars>
          <dgm:chMax val="7"/>
          <dgm:chPref val="7"/>
          <dgm:dir/>
        </dgm:presLayoutVars>
      </dgm:prSet>
      <dgm:spPr/>
    </dgm:pt>
    <dgm:pt modelId="{128BF062-AAC2-40E3-8ADA-C0B18182C664}" type="pres">
      <dgm:prSet presAssocID="{223FDC4D-5C6A-4CD9-8B0E-E39FB3657570}" presName="Name1" presStyleCnt="0"/>
      <dgm:spPr/>
    </dgm:pt>
    <dgm:pt modelId="{C61A296D-AAC6-4E07-8953-1D582D64AA6A}" type="pres">
      <dgm:prSet presAssocID="{223FDC4D-5C6A-4CD9-8B0E-E39FB3657570}" presName="cycle" presStyleCnt="0"/>
      <dgm:spPr/>
    </dgm:pt>
    <dgm:pt modelId="{6BC2558C-0B3E-4E2C-8835-10F1285A39F8}" type="pres">
      <dgm:prSet presAssocID="{223FDC4D-5C6A-4CD9-8B0E-E39FB3657570}" presName="srcNode" presStyleLbl="node1" presStyleIdx="0" presStyleCnt="5"/>
      <dgm:spPr/>
    </dgm:pt>
    <dgm:pt modelId="{E5D2DB56-FC84-4359-BCA2-9ECD3423D898}" type="pres">
      <dgm:prSet presAssocID="{223FDC4D-5C6A-4CD9-8B0E-E39FB3657570}" presName="conn" presStyleLbl="parChTrans1D2" presStyleIdx="0" presStyleCnt="1"/>
      <dgm:spPr/>
    </dgm:pt>
    <dgm:pt modelId="{47AD7B0E-A6AB-457B-B45C-FA8896E9997C}" type="pres">
      <dgm:prSet presAssocID="{223FDC4D-5C6A-4CD9-8B0E-E39FB3657570}" presName="extraNode" presStyleLbl="node1" presStyleIdx="0" presStyleCnt="5"/>
      <dgm:spPr/>
    </dgm:pt>
    <dgm:pt modelId="{E5D54E50-64A3-4B38-8831-CCD3E4B428AA}" type="pres">
      <dgm:prSet presAssocID="{223FDC4D-5C6A-4CD9-8B0E-E39FB3657570}" presName="dstNode" presStyleLbl="node1" presStyleIdx="0" presStyleCnt="5"/>
      <dgm:spPr/>
    </dgm:pt>
    <dgm:pt modelId="{8BD437F9-FD9A-46C3-BAF7-2EB134236C72}" type="pres">
      <dgm:prSet presAssocID="{96E5B6ED-BCF5-48AE-92B9-10259B7D83B4}" presName="text_1" presStyleLbl="node1" presStyleIdx="0" presStyleCnt="5" custLinFactNeighborX="1904" custLinFactNeighborY="20438">
        <dgm:presLayoutVars>
          <dgm:bulletEnabled val="1"/>
        </dgm:presLayoutVars>
      </dgm:prSet>
      <dgm:spPr/>
    </dgm:pt>
    <dgm:pt modelId="{23FF1E81-3BD6-4475-922B-54D57F944AC8}" type="pres">
      <dgm:prSet presAssocID="{96E5B6ED-BCF5-48AE-92B9-10259B7D83B4}" presName="accent_1" presStyleCnt="0"/>
      <dgm:spPr/>
    </dgm:pt>
    <dgm:pt modelId="{F0619B59-8949-4DE1-A207-F320A746EE9F}" type="pres">
      <dgm:prSet presAssocID="{96E5B6ED-BCF5-48AE-92B9-10259B7D83B4}" presName="accentRepeatNode" presStyleLbl="solidFgAcc1" presStyleIdx="0" presStyleCnt="5"/>
      <dgm:spPr/>
    </dgm:pt>
    <dgm:pt modelId="{3C0550DD-7AB1-401B-BF8D-00C1AFDC846C}" type="pres">
      <dgm:prSet presAssocID="{68CF2FD7-9A47-44CB-BD2D-4FB6CB56DD9D}" presName="text_2" presStyleLbl="node1" presStyleIdx="1" presStyleCnt="5">
        <dgm:presLayoutVars>
          <dgm:bulletEnabled val="1"/>
        </dgm:presLayoutVars>
      </dgm:prSet>
      <dgm:spPr/>
    </dgm:pt>
    <dgm:pt modelId="{34259164-5B78-4AE5-BE1E-F0F2F41014D9}" type="pres">
      <dgm:prSet presAssocID="{68CF2FD7-9A47-44CB-BD2D-4FB6CB56DD9D}" presName="accent_2" presStyleCnt="0"/>
      <dgm:spPr/>
    </dgm:pt>
    <dgm:pt modelId="{A0BE0E51-EE50-4D44-A082-E53B811E87D1}" type="pres">
      <dgm:prSet presAssocID="{68CF2FD7-9A47-44CB-BD2D-4FB6CB56DD9D}" presName="accentRepeatNode" presStyleLbl="solidFgAcc1" presStyleIdx="1" presStyleCnt="5"/>
      <dgm:spPr/>
    </dgm:pt>
    <dgm:pt modelId="{5D4FD53B-5B1C-4A03-9296-F96E283E5169}" type="pres">
      <dgm:prSet presAssocID="{89647EE0-FA74-43BD-8510-AC3C5D35EED4}" presName="text_3" presStyleLbl="node1" presStyleIdx="2" presStyleCnt="5">
        <dgm:presLayoutVars>
          <dgm:bulletEnabled val="1"/>
        </dgm:presLayoutVars>
      </dgm:prSet>
      <dgm:spPr/>
    </dgm:pt>
    <dgm:pt modelId="{FE94954F-4CEC-49EE-B860-E5E379573836}" type="pres">
      <dgm:prSet presAssocID="{89647EE0-FA74-43BD-8510-AC3C5D35EED4}" presName="accent_3" presStyleCnt="0"/>
      <dgm:spPr/>
    </dgm:pt>
    <dgm:pt modelId="{956878B3-7AD3-4B40-9A5D-05DC7321CFE8}" type="pres">
      <dgm:prSet presAssocID="{89647EE0-FA74-43BD-8510-AC3C5D35EED4}" presName="accentRepeatNode" presStyleLbl="solidFgAcc1" presStyleIdx="2" presStyleCnt="5"/>
      <dgm:spPr/>
    </dgm:pt>
    <dgm:pt modelId="{3F1B81CD-AC2D-4F75-A146-C2AB9C0B9176}" type="pres">
      <dgm:prSet presAssocID="{A950902D-3D8F-4337-977F-0B8D0A3E6C34}" presName="text_4" presStyleLbl="node1" presStyleIdx="3" presStyleCnt="5">
        <dgm:presLayoutVars>
          <dgm:bulletEnabled val="1"/>
        </dgm:presLayoutVars>
      </dgm:prSet>
      <dgm:spPr/>
    </dgm:pt>
    <dgm:pt modelId="{28149E5E-8119-4F01-89AB-6BE2096D4103}" type="pres">
      <dgm:prSet presAssocID="{A950902D-3D8F-4337-977F-0B8D0A3E6C34}" presName="accent_4" presStyleCnt="0"/>
      <dgm:spPr/>
    </dgm:pt>
    <dgm:pt modelId="{4E1D4F74-7534-4076-B6F1-356CA9B50749}" type="pres">
      <dgm:prSet presAssocID="{A950902D-3D8F-4337-977F-0B8D0A3E6C34}" presName="accentRepeatNode" presStyleLbl="solidFgAcc1" presStyleIdx="3" presStyleCnt="5"/>
      <dgm:spPr/>
    </dgm:pt>
    <dgm:pt modelId="{CF556B3F-0D64-40EA-ACAF-7E98FCC06F17}" type="pres">
      <dgm:prSet presAssocID="{838F57FA-7E0F-4F87-82D5-442A2D9142FA}" presName="text_5" presStyleLbl="node1" presStyleIdx="4" presStyleCnt="5">
        <dgm:presLayoutVars>
          <dgm:bulletEnabled val="1"/>
        </dgm:presLayoutVars>
      </dgm:prSet>
      <dgm:spPr/>
    </dgm:pt>
    <dgm:pt modelId="{3A914628-218F-40B1-84BC-2321C9D3EAC9}" type="pres">
      <dgm:prSet presAssocID="{838F57FA-7E0F-4F87-82D5-442A2D9142FA}" presName="accent_5" presStyleCnt="0"/>
      <dgm:spPr/>
    </dgm:pt>
    <dgm:pt modelId="{F8A55320-5B35-439D-B3EA-8A8F7B34CD50}" type="pres">
      <dgm:prSet presAssocID="{838F57FA-7E0F-4F87-82D5-442A2D9142FA}" presName="accentRepeatNode" presStyleLbl="solidFgAcc1" presStyleIdx="4" presStyleCnt="5"/>
      <dgm:spPr/>
    </dgm:pt>
  </dgm:ptLst>
  <dgm:cxnLst>
    <dgm:cxn modelId="{5F52A71C-2AE4-460C-BCC7-72D8B1B208CD}" type="presOf" srcId="{96E5B6ED-BCF5-48AE-92B9-10259B7D83B4}" destId="{8BD437F9-FD9A-46C3-BAF7-2EB134236C72}" srcOrd="0" destOrd="0" presId="urn:microsoft.com/office/officeart/2008/layout/VerticalCurvedList"/>
    <dgm:cxn modelId="{8BF80020-9528-431F-B72D-999D89D9666E}" type="presOf" srcId="{89647EE0-FA74-43BD-8510-AC3C5D35EED4}" destId="{5D4FD53B-5B1C-4A03-9296-F96E283E5169}" srcOrd="0" destOrd="0" presId="urn:microsoft.com/office/officeart/2008/layout/VerticalCurvedList"/>
    <dgm:cxn modelId="{6B6B3A2E-B0B1-45D1-AA2A-D374A386BD55}" type="presOf" srcId="{838F57FA-7E0F-4F87-82D5-442A2D9142FA}" destId="{CF556B3F-0D64-40EA-ACAF-7E98FCC06F17}" srcOrd="0" destOrd="0" presId="urn:microsoft.com/office/officeart/2008/layout/VerticalCurvedList"/>
    <dgm:cxn modelId="{42474664-D7E6-4075-8F31-B5A5B37A0D79}" type="presOf" srcId="{A950902D-3D8F-4337-977F-0B8D0A3E6C34}" destId="{3F1B81CD-AC2D-4F75-A146-C2AB9C0B9176}" srcOrd="0" destOrd="0" presId="urn:microsoft.com/office/officeart/2008/layout/VerticalCurvedList"/>
    <dgm:cxn modelId="{2FE90772-4EF1-45F5-A5B7-FD9DE21E8305}" srcId="{223FDC4D-5C6A-4CD9-8B0E-E39FB3657570}" destId="{96E5B6ED-BCF5-48AE-92B9-10259B7D83B4}" srcOrd="0" destOrd="0" parTransId="{B114AFD7-188F-4713-AAC9-73F54DD578D9}" sibTransId="{FAEAF015-6FFE-4C9A-83A7-9BDE767B2319}"/>
    <dgm:cxn modelId="{33F64252-9070-46D3-828F-B45E468646A0}" type="presOf" srcId="{223FDC4D-5C6A-4CD9-8B0E-E39FB3657570}" destId="{59FCB714-EB8A-472F-9CDD-173D4F7F569C}" srcOrd="0" destOrd="0" presId="urn:microsoft.com/office/officeart/2008/layout/VerticalCurvedList"/>
    <dgm:cxn modelId="{6AC1DA75-8EBD-41EC-B5B1-6F1BC459EA29}" srcId="{223FDC4D-5C6A-4CD9-8B0E-E39FB3657570}" destId="{68CF2FD7-9A47-44CB-BD2D-4FB6CB56DD9D}" srcOrd="1" destOrd="0" parTransId="{13759296-E766-4E94-AE2F-268FAF1F7331}" sibTransId="{D946C45B-E669-4827-8865-2DD91B2EEA2D}"/>
    <dgm:cxn modelId="{778CAE92-6A0B-431F-929C-F7E07E8B1007}" type="presOf" srcId="{68CF2FD7-9A47-44CB-BD2D-4FB6CB56DD9D}" destId="{3C0550DD-7AB1-401B-BF8D-00C1AFDC846C}" srcOrd="0" destOrd="0" presId="urn:microsoft.com/office/officeart/2008/layout/VerticalCurvedList"/>
    <dgm:cxn modelId="{17552A93-D08F-4444-94E9-315CE1EA8132}" type="presOf" srcId="{FAEAF015-6FFE-4C9A-83A7-9BDE767B2319}" destId="{E5D2DB56-FC84-4359-BCA2-9ECD3423D898}" srcOrd="0" destOrd="0" presId="urn:microsoft.com/office/officeart/2008/layout/VerticalCurvedList"/>
    <dgm:cxn modelId="{C8087D9F-E529-4C2E-918A-0D900E1DAADA}" srcId="{223FDC4D-5C6A-4CD9-8B0E-E39FB3657570}" destId="{A950902D-3D8F-4337-977F-0B8D0A3E6C34}" srcOrd="3" destOrd="0" parTransId="{F1D970CC-824F-47B4-97E3-631C7176F4DA}" sibTransId="{E7D0F02D-D593-47C3-BB61-856008073D1C}"/>
    <dgm:cxn modelId="{A8D078B6-A5E7-4435-86F9-7A949EBAEF3B}" srcId="{223FDC4D-5C6A-4CD9-8B0E-E39FB3657570}" destId="{838F57FA-7E0F-4F87-82D5-442A2D9142FA}" srcOrd="4" destOrd="0" parTransId="{36B8DB5C-9F55-4FB0-AA05-1C358A7CACC1}" sibTransId="{A6F63B35-1ED3-44A5-964C-4FA0EAE950DE}"/>
    <dgm:cxn modelId="{BD5174BA-4BC6-4D61-8727-B1ACEFDACBC7}" srcId="{223FDC4D-5C6A-4CD9-8B0E-E39FB3657570}" destId="{89647EE0-FA74-43BD-8510-AC3C5D35EED4}" srcOrd="2" destOrd="0" parTransId="{C79CEE12-9D47-4594-9129-EF6BAA2F99DA}" sibTransId="{F703EF12-AB1C-4FE7-9826-859FA707A160}"/>
    <dgm:cxn modelId="{F8CB8C32-C400-4150-BD10-F1E668434F94}" type="presParOf" srcId="{59FCB714-EB8A-472F-9CDD-173D4F7F569C}" destId="{128BF062-AAC2-40E3-8ADA-C0B18182C664}" srcOrd="0" destOrd="0" presId="urn:microsoft.com/office/officeart/2008/layout/VerticalCurvedList"/>
    <dgm:cxn modelId="{E5E9B4F6-40E0-46AE-87AD-2AE5BE72250D}" type="presParOf" srcId="{128BF062-AAC2-40E3-8ADA-C0B18182C664}" destId="{C61A296D-AAC6-4E07-8953-1D582D64AA6A}" srcOrd="0" destOrd="0" presId="urn:microsoft.com/office/officeart/2008/layout/VerticalCurvedList"/>
    <dgm:cxn modelId="{F4022290-22FD-4E5D-93EA-97650E80A14C}" type="presParOf" srcId="{C61A296D-AAC6-4E07-8953-1D582D64AA6A}" destId="{6BC2558C-0B3E-4E2C-8835-10F1285A39F8}" srcOrd="0" destOrd="0" presId="urn:microsoft.com/office/officeart/2008/layout/VerticalCurvedList"/>
    <dgm:cxn modelId="{3F8AA32B-9E40-47EA-B94D-B80030A42558}" type="presParOf" srcId="{C61A296D-AAC6-4E07-8953-1D582D64AA6A}" destId="{E5D2DB56-FC84-4359-BCA2-9ECD3423D898}" srcOrd="1" destOrd="0" presId="urn:microsoft.com/office/officeart/2008/layout/VerticalCurvedList"/>
    <dgm:cxn modelId="{730A6849-68A4-461F-AAE9-131D6AA6FC84}" type="presParOf" srcId="{C61A296D-AAC6-4E07-8953-1D582D64AA6A}" destId="{47AD7B0E-A6AB-457B-B45C-FA8896E9997C}" srcOrd="2" destOrd="0" presId="urn:microsoft.com/office/officeart/2008/layout/VerticalCurvedList"/>
    <dgm:cxn modelId="{59F4E4C8-F59E-4956-BCA7-F17F9C4BD007}" type="presParOf" srcId="{C61A296D-AAC6-4E07-8953-1D582D64AA6A}" destId="{E5D54E50-64A3-4B38-8831-CCD3E4B428AA}" srcOrd="3" destOrd="0" presId="urn:microsoft.com/office/officeart/2008/layout/VerticalCurvedList"/>
    <dgm:cxn modelId="{CB4D8267-4719-442E-9D64-0452C867331C}" type="presParOf" srcId="{128BF062-AAC2-40E3-8ADA-C0B18182C664}" destId="{8BD437F9-FD9A-46C3-BAF7-2EB134236C72}" srcOrd="1" destOrd="0" presId="urn:microsoft.com/office/officeart/2008/layout/VerticalCurvedList"/>
    <dgm:cxn modelId="{4FF4F7B0-A644-4BBD-800E-2E6EB75B1E21}" type="presParOf" srcId="{128BF062-AAC2-40E3-8ADA-C0B18182C664}" destId="{23FF1E81-3BD6-4475-922B-54D57F944AC8}" srcOrd="2" destOrd="0" presId="urn:microsoft.com/office/officeart/2008/layout/VerticalCurvedList"/>
    <dgm:cxn modelId="{936116F1-BB38-4F10-8BFF-5481424BD615}" type="presParOf" srcId="{23FF1E81-3BD6-4475-922B-54D57F944AC8}" destId="{F0619B59-8949-4DE1-A207-F320A746EE9F}" srcOrd="0" destOrd="0" presId="urn:microsoft.com/office/officeart/2008/layout/VerticalCurvedList"/>
    <dgm:cxn modelId="{B49F906D-A6F7-4023-9F53-3F57ED8696EF}" type="presParOf" srcId="{128BF062-AAC2-40E3-8ADA-C0B18182C664}" destId="{3C0550DD-7AB1-401B-BF8D-00C1AFDC846C}" srcOrd="3" destOrd="0" presId="urn:microsoft.com/office/officeart/2008/layout/VerticalCurvedList"/>
    <dgm:cxn modelId="{0B8189E4-F422-451A-97BC-BFC859060A18}" type="presParOf" srcId="{128BF062-AAC2-40E3-8ADA-C0B18182C664}" destId="{34259164-5B78-4AE5-BE1E-F0F2F41014D9}" srcOrd="4" destOrd="0" presId="urn:microsoft.com/office/officeart/2008/layout/VerticalCurvedList"/>
    <dgm:cxn modelId="{6D13CD3D-4892-4819-98A3-C8B750A26F9B}" type="presParOf" srcId="{34259164-5B78-4AE5-BE1E-F0F2F41014D9}" destId="{A0BE0E51-EE50-4D44-A082-E53B811E87D1}" srcOrd="0" destOrd="0" presId="urn:microsoft.com/office/officeart/2008/layout/VerticalCurvedList"/>
    <dgm:cxn modelId="{C5435E31-227D-42DB-A99E-05D71F615EA0}" type="presParOf" srcId="{128BF062-AAC2-40E3-8ADA-C0B18182C664}" destId="{5D4FD53B-5B1C-4A03-9296-F96E283E5169}" srcOrd="5" destOrd="0" presId="urn:microsoft.com/office/officeart/2008/layout/VerticalCurvedList"/>
    <dgm:cxn modelId="{C1ECD63B-2375-4BA2-B3FC-C3B7E65011E7}" type="presParOf" srcId="{128BF062-AAC2-40E3-8ADA-C0B18182C664}" destId="{FE94954F-4CEC-49EE-B860-E5E379573836}" srcOrd="6" destOrd="0" presId="urn:microsoft.com/office/officeart/2008/layout/VerticalCurvedList"/>
    <dgm:cxn modelId="{F5149259-3A7D-4C9E-A2FA-035B5B4C3C99}" type="presParOf" srcId="{FE94954F-4CEC-49EE-B860-E5E379573836}" destId="{956878B3-7AD3-4B40-9A5D-05DC7321CFE8}" srcOrd="0" destOrd="0" presId="urn:microsoft.com/office/officeart/2008/layout/VerticalCurvedList"/>
    <dgm:cxn modelId="{397DF993-3E6A-4B60-8BC1-B93172AE7F17}" type="presParOf" srcId="{128BF062-AAC2-40E3-8ADA-C0B18182C664}" destId="{3F1B81CD-AC2D-4F75-A146-C2AB9C0B9176}" srcOrd="7" destOrd="0" presId="urn:microsoft.com/office/officeart/2008/layout/VerticalCurvedList"/>
    <dgm:cxn modelId="{E4BF7FEB-8C42-4F14-9711-34710113ADC1}" type="presParOf" srcId="{128BF062-AAC2-40E3-8ADA-C0B18182C664}" destId="{28149E5E-8119-4F01-89AB-6BE2096D4103}" srcOrd="8" destOrd="0" presId="urn:microsoft.com/office/officeart/2008/layout/VerticalCurvedList"/>
    <dgm:cxn modelId="{EB3EF89E-D3E1-43CB-BF61-6357FB7068E2}" type="presParOf" srcId="{28149E5E-8119-4F01-89AB-6BE2096D4103}" destId="{4E1D4F74-7534-4076-B6F1-356CA9B50749}" srcOrd="0" destOrd="0" presId="urn:microsoft.com/office/officeart/2008/layout/VerticalCurvedList"/>
    <dgm:cxn modelId="{BDA826BC-CA4E-4EE1-9D32-D4963944F8B4}" type="presParOf" srcId="{128BF062-AAC2-40E3-8ADA-C0B18182C664}" destId="{CF556B3F-0D64-40EA-ACAF-7E98FCC06F17}" srcOrd="9" destOrd="0" presId="urn:microsoft.com/office/officeart/2008/layout/VerticalCurvedList"/>
    <dgm:cxn modelId="{CE4353E3-3193-48A2-B49A-EC9E16E4B683}" type="presParOf" srcId="{128BF062-AAC2-40E3-8ADA-C0B18182C664}" destId="{3A914628-218F-40B1-84BC-2321C9D3EAC9}" srcOrd="10" destOrd="0" presId="urn:microsoft.com/office/officeart/2008/layout/VerticalCurvedList"/>
    <dgm:cxn modelId="{8C8357D7-A620-4391-AD01-3954152B2A10}" type="presParOf" srcId="{3A914628-218F-40B1-84BC-2321C9D3EAC9}" destId="{F8A55320-5B35-439D-B3EA-8A8F7B34CD50}"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6B529B-397B-446E-9A0E-4E260CDCA66A}"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US"/>
        </a:p>
      </dgm:t>
    </dgm:pt>
    <dgm:pt modelId="{B3D4D303-2746-4E00-A716-DA2685C0006B}">
      <dgm:prSet phldrT="[Text]"/>
      <dgm:spPr/>
      <dgm:t>
        <a:bodyPr/>
        <a:lstStyle/>
        <a:p>
          <a:r>
            <a:rPr lang="en-US" dirty="0" err="1"/>
            <a:t>Chứng</a:t>
          </a:r>
          <a:r>
            <a:rPr lang="en-US" dirty="0"/>
            <a:t> </a:t>
          </a:r>
          <a:r>
            <a:rPr lang="en-US" dirty="0" err="1"/>
            <a:t>nhận</a:t>
          </a:r>
          <a:r>
            <a:rPr lang="en-US" dirty="0"/>
            <a:t> Halal</a:t>
          </a:r>
        </a:p>
      </dgm:t>
    </dgm:pt>
    <dgm:pt modelId="{C1B9730F-395B-4479-B53B-E9F0C5B859E4}" type="parTrans" cxnId="{24AEAEF7-8B77-415D-A321-ED497D4131CE}">
      <dgm:prSet/>
      <dgm:spPr/>
      <dgm:t>
        <a:bodyPr/>
        <a:lstStyle/>
        <a:p>
          <a:endParaRPr lang="en-US"/>
        </a:p>
      </dgm:t>
    </dgm:pt>
    <dgm:pt modelId="{D3FD08A5-B1E1-4341-82C4-4D80F0FCFAC8}" type="sibTrans" cxnId="{24AEAEF7-8B77-415D-A321-ED497D4131CE}">
      <dgm:prSet/>
      <dgm:spPr/>
      <dgm:t>
        <a:bodyPr/>
        <a:lstStyle/>
        <a:p>
          <a:endParaRPr lang="en-US"/>
        </a:p>
      </dgm:t>
    </dgm:pt>
    <dgm:pt modelId="{8D2FD712-2E46-4FC5-AB6B-3A73E8039337}">
      <dgm:prSet phldrT="[Text]"/>
      <dgm:spPr/>
      <dgm:t>
        <a:bodyPr/>
        <a:lstStyle/>
        <a:p>
          <a:r>
            <a:rPr lang="en-US" dirty="0" err="1"/>
            <a:t>Thực</a:t>
          </a:r>
          <a:r>
            <a:rPr lang="en-US" dirty="0"/>
            <a:t> </a:t>
          </a:r>
          <a:r>
            <a:rPr lang="en-US" dirty="0" err="1"/>
            <a:t>phẩm</a:t>
          </a:r>
          <a:endParaRPr lang="en-US" dirty="0"/>
        </a:p>
      </dgm:t>
    </dgm:pt>
    <dgm:pt modelId="{B6366D49-62E9-4E11-8B86-BD93D756CE5C}" type="parTrans" cxnId="{59F25CC7-A7F3-45FB-9ACE-BC83F28DCAF6}">
      <dgm:prSet/>
      <dgm:spPr/>
      <dgm:t>
        <a:bodyPr/>
        <a:lstStyle/>
        <a:p>
          <a:endParaRPr lang="en-US"/>
        </a:p>
      </dgm:t>
    </dgm:pt>
    <dgm:pt modelId="{262382F1-E580-4825-8065-D4E42A30AC4E}" type="sibTrans" cxnId="{59F25CC7-A7F3-45FB-9ACE-BC83F28DCAF6}">
      <dgm:prSet/>
      <dgm:spPr/>
      <dgm:t>
        <a:bodyPr/>
        <a:lstStyle/>
        <a:p>
          <a:endParaRPr lang="en-US"/>
        </a:p>
      </dgm:t>
    </dgm:pt>
    <dgm:pt modelId="{80B6C04D-F76D-4CCB-A738-0D341AA08994}">
      <dgm:prSet phldrT="[Text]"/>
      <dgm:spPr/>
      <dgm:t>
        <a:bodyPr/>
        <a:lstStyle/>
        <a:p>
          <a:r>
            <a:rPr lang="en-US" dirty="0" err="1"/>
            <a:t>Dược</a:t>
          </a:r>
          <a:r>
            <a:rPr lang="en-US" dirty="0"/>
            <a:t> </a:t>
          </a:r>
          <a:r>
            <a:rPr lang="en-US" dirty="0" err="1"/>
            <a:t>phẩm</a:t>
          </a:r>
          <a:endParaRPr lang="en-US" dirty="0"/>
        </a:p>
      </dgm:t>
    </dgm:pt>
    <dgm:pt modelId="{428A905B-9564-4D61-8F63-723954A3E7C5}" type="parTrans" cxnId="{4DF43847-74D0-47B6-9861-2E2532D8DEC0}">
      <dgm:prSet/>
      <dgm:spPr/>
      <dgm:t>
        <a:bodyPr/>
        <a:lstStyle/>
        <a:p>
          <a:endParaRPr lang="en-US"/>
        </a:p>
      </dgm:t>
    </dgm:pt>
    <dgm:pt modelId="{CF5F9B66-7C0F-4D86-9D6C-64949B0E364E}" type="sibTrans" cxnId="{4DF43847-74D0-47B6-9861-2E2532D8DEC0}">
      <dgm:prSet/>
      <dgm:spPr/>
      <dgm:t>
        <a:bodyPr/>
        <a:lstStyle/>
        <a:p>
          <a:endParaRPr lang="en-US"/>
        </a:p>
      </dgm:t>
    </dgm:pt>
    <dgm:pt modelId="{DA485738-2590-4554-A05A-FD29CE21F3EA}">
      <dgm:prSet phldrT="[Text]"/>
      <dgm:spPr/>
      <dgm:t>
        <a:bodyPr/>
        <a:lstStyle/>
        <a:p>
          <a:r>
            <a:rPr lang="en-US" dirty="0"/>
            <a:t>Du </a:t>
          </a:r>
          <a:r>
            <a:rPr lang="en-US" dirty="0" err="1"/>
            <a:t>lịch</a:t>
          </a:r>
          <a:endParaRPr lang="en-US" dirty="0"/>
        </a:p>
      </dgm:t>
    </dgm:pt>
    <dgm:pt modelId="{C74725F5-BC6D-43BF-BD05-4322730F0E0A}" type="parTrans" cxnId="{71A12D0F-8422-4C5E-A09A-DA173D617E8C}">
      <dgm:prSet/>
      <dgm:spPr/>
      <dgm:t>
        <a:bodyPr/>
        <a:lstStyle/>
        <a:p>
          <a:endParaRPr lang="en-US"/>
        </a:p>
      </dgm:t>
    </dgm:pt>
    <dgm:pt modelId="{9B92C4C3-F8F1-4CF3-920C-B9A56E6CDEF1}" type="sibTrans" cxnId="{71A12D0F-8422-4C5E-A09A-DA173D617E8C}">
      <dgm:prSet/>
      <dgm:spPr/>
      <dgm:t>
        <a:bodyPr/>
        <a:lstStyle/>
        <a:p>
          <a:endParaRPr lang="en-US"/>
        </a:p>
      </dgm:t>
    </dgm:pt>
    <dgm:pt modelId="{F8BE7742-2419-48F0-8B58-68BEE118E04A}">
      <dgm:prSet phldrT="[Text]"/>
      <dgm:spPr/>
      <dgm:t>
        <a:bodyPr/>
        <a:lstStyle/>
        <a:p>
          <a:r>
            <a:rPr lang="en-US" dirty="0" err="1"/>
            <a:t>Mỹ</a:t>
          </a:r>
          <a:r>
            <a:rPr lang="en-US" dirty="0"/>
            <a:t> </a:t>
          </a:r>
          <a:r>
            <a:rPr lang="en-US" dirty="0" err="1"/>
            <a:t>phẩm</a:t>
          </a:r>
          <a:endParaRPr lang="en-US" dirty="0"/>
        </a:p>
      </dgm:t>
    </dgm:pt>
    <dgm:pt modelId="{AB4B759E-33CF-457D-9354-117ED3472315}" type="parTrans" cxnId="{4E80DA94-7AB5-437C-B5C4-B097594869FC}">
      <dgm:prSet/>
      <dgm:spPr/>
      <dgm:t>
        <a:bodyPr/>
        <a:lstStyle/>
        <a:p>
          <a:endParaRPr lang="en-US"/>
        </a:p>
      </dgm:t>
    </dgm:pt>
    <dgm:pt modelId="{EC40040B-6E3D-4838-972A-189337AEE90D}" type="sibTrans" cxnId="{4E80DA94-7AB5-437C-B5C4-B097594869FC}">
      <dgm:prSet/>
      <dgm:spPr/>
      <dgm:t>
        <a:bodyPr/>
        <a:lstStyle/>
        <a:p>
          <a:endParaRPr lang="en-US"/>
        </a:p>
      </dgm:t>
    </dgm:pt>
    <dgm:pt modelId="{605D04EE-7914-453B-93AE-C8D06E5AB103}">
      <dgm:prSet phldrT="[Text]"/>
      <dgm:spPr/>
      <dgm:t>
        <a:bodyPr/>
        <a:lstStyle/>
        <a:p>
          <a:r>
            <a:rPr lang="en-US" dirty="0" err="1"/>
            <a:t>Tài</a:t>
          </a:r>
          <a:r>
            <a:rPr lang="en-US" dirty="0"/>
            <a:t> </a:t>
          </a:r>
          <a:r>
            <a:rPr lang="en-US" dirty="0" err="1"/>
            <a:t>chính</a:t>
          </a:r>
          <a:endParaRPr lang="en-US" dirty="0"/>
        </a:p>
      </dgm:t>
    </dgm:pt>
    <dgm:pt modelId="{00331C1D-195F-4A88-B39D-940564ACF1E0}" type="parTrans" cxnId="{B6B55B7C-3C03-4B85-A873-BD83EE609F74}">
      <dgm:prSet/>
      <dgm:spPr/>
      <dgm:t>
        <a:bodyPr/>
        <a:lstStyle/>
        <a:p>
          <a:endParaRPr lang="en-US"/>
        </a:p>
      </dgm:t>
    </dgm:pt>
    <dgm:pt modelId="{E92589DA-E503-4029-B72E-9232063B338B}" type="sibTrans" cxnId="{B6B55B7C-3C03-4B85-A873-BD83EE609F74}">
      <dgm:prSet/>
      <dgm:spPr/>
      <dgm:t>
        <a:bodyPr/>
        <a:lstStyle/>
        <a:p>
          <a:endParaRPr lang="en-US"/>
        </a:p>
      </dgm:t>
    </dgm:pt>
    <dgm:pt modelId="{64B7761A-5B51-4F39-9308-8536C7B8C963}">
      <dgm:prSet phldrT="[Text]"/>
      <dgm:spPr/>
      <dgm:t>
        <a:bodyPr/>
        <a:lstStyle/>
        <a:p>
          <a:r>
            <a:rPr lang="en-US" dirty="0" err="1"/>
            <a:t>Các</a:t>
          </a:r>
          <a:r>
            <a:rPr lang="en-US" dirty="0"/>
            <a:t> </a:t>
          </a:r>
          <a:r>
            <a:rPr lang="en-US" dirty="0" err="1"/>
            <a:t>Khía</a:t>
          </a:r>
          <a:r>
            <a:rPr lang="en-US" dirty="0"/>
            <a:t> </a:t>
          </a:r>
          <a:r>
            <a:rPr lang="en-US" dirty="0" err="1"/>
            <a:t>cạnh</a:t>
          </a:r>
          <a:r>
            <a:rPr lang="en-US" dirty="0"/>
            <a:t> </a:t>
          </a:r>
          <a:r>
            <a:rPr lang="en-US" dirty="0" err="1"/>
            <a:t>khác</a:t>
          </a:r>
          <a:r>
            <a:rPr lang="en-US" dirty="0"/>
            <a:t> </a:t>
          </a:r>
          <a:r>
            <a:rPr lang="en-US" dirty="0" err="1"/>
            <a:t>trong</a:t>
          </a:r>
          <a:r>
            <a:rPr lang="en-US" dirty="0"/>
            <a:t> </a:t>
          </a:r>
          <a:r>
            <a:rPr lang="en-US" dirty="0" err="1"/>
            <a:t>đời</a:t>
          </a:r>
          <a:r>
            <a:rPr lang="en-US" dirty="0"/>
            <a:t> </a:t>
          </a:r>
          <a:r>
            <a:rPr lang="en-US" dirty="0" err="1"/>
            <a:t>sống</a:t>
          </a:r>
          <a:r>
            <a:rPr lang="en-US" dirty="0"/>
            <a:t> </a:t>
          </a:r>
        </a:p>
      </dgm:t>
    </dgm:pt>
    <dgm:pt modelId="{92DD3231-5576-47B3-B7E3-5762AB209C0E}" type="parTrans" cxnId="{5964F4FF-BCAC-49FF-9DD6-F22BE4A90C05}">
      <dgm:prSet/>
      <dgm:spPr/>
      <dgm:t>
        <a:bodyPr/>
        <a:lstStyle/>
        <a:p>
          <a:endParaRPr lang="en-US"/>
        </a:p>
      </dgm:t>
    </dgm:pt>
    <dgm:pt modelId="{2B6CFD43-8C4C-400A-962C-85FE24125BE6}" type="sibTrans" cxnId="{5964F4FF-BCAC-49FF-9DD6-F22BE4A90C05}">
      <dgm:prSet/>
      <dgm:spPr/>
      <dgm:t>
        <a:bodyPr/>
        <a:lstStyle/>
        <a:p>
          <a:endParaRPr lang="en-US"/>
        </a:p>
      </dgm:t>
    </dgm:pt>
    <dgm:pt modelId="{00A5D8AF-1C2B-4DDE-B728-CBA08C6DBC4F}" type="pres">
      <dgm:prSet presAssocID="{8F6B529B-397B-446E-9A0E-4E260CDCA66A}" presName="cycle" presStyleCnt="0">
        <dgm:presLayoutVars>
          <dgm:chMax val="1"/>
          <dgm:dir/>
          <dgm:animLvl val="ctr"/>
          <dgm:resizeHandles val="exact"/>
        </dgm:presLayoutVars>
      </dgm:prSet>
      <dgm:spPr/>
    </dgm:pt>
    <dgm:pt modelId="{6DBCA840-533A-498E-BC7A-41362EC77285}" type="pres">
      <dgm:prSet presAssocID="{B3D4D303-2746-4E00-A716-DA2685C0006B}" presName="centerShape" presStyleLbl="node0" presStyleIdx="0" presStyleCnt="1"/>
      <dgm:spPr/>
    </dgm:pt>
    <dgm:pt modelId="{F41141BF-5245-4CF1-AB28-63222922B5B0}" type="pres">
      <dgm:prSet presAssocID="{B6366D49-62E9-4E11-8B86-BD93D756CE5C}" presName="Name9" presStyleLbl="parChTrans1D2" presStyleIdx="0" presStyleCnt="6"/>
      <dgm:spPr/>
    </dgm:pt>
    <dgm:pt modelId="{12A8325C-A253-4F3C-8F08-D491FE506D8C}" type="pres">
      <dgm:prSet presAssocID="{B6366D49-62E9-4E11-8B86-BD93D756CE5C}" presName="connTx" presStyleLbl="parChTrans1D2" presStyleIdx="0" presStyleCnt="6"/>
      <dgm:spPr/>
    </dgm:pt>
    <dgm:pt modelId="{12C053A1-3C8E-43EF-B0A1-754E70B1BC9F}" type="pres">
      <dgm:prSet presAssocID="{8D2FD712-2E46-4FC5-AB6B-3A73E8039337}" presName="node" presStyleLbl="node1" presStyleIdx="0" presStyleCnt="6">
        <dgm:presLayoutVars>
          <dgm:bulletEnabled val="1"/>
        </dgm:presLayoutVars>
      </dgm:prSet>
      <dgm:spPr/>
    </dgm:pt>
    <dgm:pt modelId="{9DF89A87-909A-4B85-B6CF-14B152C75253}" type="pres">
      <dgm:prSet presAssocID="{428A905B-9564-4D61-8F63-723954A3E7C5}" presName="Name9" presStyleLbl="parChTrans1D2" presStyleIdx="1" presStyleCnt="6"/>
      <dgm:spPr/>
    </dgm:pt>
    <dgm:pt modelId="{CED0043E-9F9D-495C-8FDF-7E44FE4A19B0}" type="pres">
      <dgm:prSet presAssocID="{428A905B-9564-4D61-8F63-723954A3E7C5}" presName="connTx" presStyleLbl="parChTrans1D2" presStyleIdx="1" presStyleCnt="6"/>
      <dgm:spPr/>
    </dgm:pt>
    <dgm:pt modelId="{553CD638-3376-43CC-93E5-D925D8B7FFB3}" type="pres">
      <dgm:prSet presAssocID="{80B6C04D-F76D-4CCB-A738-0D341AA08994}" presName="node" presStyleLbl="node1" presStyleIdx="1" presStyleCnt="6">
        <dgm:presLayoutVars>
          <dgm:bulletEnabled val="1"/>
        </dgm:presLayoutVars>
      </dgm:prSet>
      <dgm:spPr/>
    </dgm:pt>
    <dgm:pt modelId="{B333A0CE-6902-4721-A08C-14C3D4947A9A}" type="pres">
      <dgm:prSet presAssocID="{C74725F5-BC6D-43BF-BD05-4322730F0E0A}" presName="Name9" presStyleLbl="parChTrans1D2" presStyleIdx="2" presStyleCnt="6"/>
      <dgm:spPr/>
    </dgm:pt>
    <dgm:pt modelId="{EE1D0BB2-A565-4E8C-83D1-078399AF48FC}" type="pres">
      <dgm:prSet presAssocID="{C74725F5-BC6D-43BF-BD05-4322730F0E0A}" presName="connTx" presStyleLbl="parChTrans1D2" presStyleIdx="2" presStyleCnt="6"/>
      <dgm:spPr/>
    </dgm:pt>
    <dgm:pt modelId="{9E2EE843-B591-4900-92B3-3A183E3D388A}" type="pres">
      <dgm:prSet presAssocID="{DA485738-2590-4554-A05A-FD29CE21F3EA}" presName="node" presStyleLbl="node1" presStyleIdx="2" presStyleCnt="6">
        <dgm:presLayoutVars>
          <dgm:bulletEnabled val="1"/>
        </dgm:presLayoutVars>
      </dgm:prSet>
      <dgm:spPr/>
    </dgm:pt>
    <dgm:pt modelId="{B94A6286-82F5-4BE2-A095-B2F69BCEE569}" type="pres">
      <dgm:prSet presAssocID="{AB4B759E-33CF-457D-9354-117ED3472315}" presName="Name9" presStyleLbl="parChTrans1D2" presStyleIdx="3" presStyleCnt="6"/>
      <dgm:spPr/>
    </dgm:pt>
    <dgm:pt modelId="{5D3564C8-8047-416F-B1A1-D642AB4682EF}" type="pres">
      <dgm:prSet presAssocID="{AB4B759E-33CF-457D-9354-117ED3472315}" presName="connTx" presStyleLbl="parChTrans1D2" presStyleIdx="3" presStyleCnt="6"/>
      <dgm:spPr/>
    </dgm:pt>
    <dgm:pt modelId="{47AF5063-266E-4DC4-85FE-AE0D76780E4F}" type="pres">
      <dgm:prSet presAssocID="{F8BE7742-2419-48F0-8B58-68BEE118E04A}" presName="node" presStyleLbl="node1" presStyleIdx="3" presStyleCnt="6">
        <dgm:presLayoutVars>
          <dgm:bulletEnabled val="1"/>
        </dgm:presLayoutVars>
      </dgm:prSet>
      <dgm:spPr/>
    </dgm:pt>
    <dgm:pt modelId="{233CA200-9541-4C5D-8D08-8D689A6D1001}" type="pres">
      <dgm:prSet presAssocID="{00331C1D-195F-4A88-B39D-940564ACF1E0}" presName="Name9" presStyleLbl="parChTrans1D2" presStyleIdx="4" presStyleCnt="6"/>
      <dgm:spPr/>
    </dgm:pt>
    <dgm:pt modelId="{C8AE4180-B642-418E-810F-642CCDC1228A}" type="pres">
      <dgm:prSet presAssocID="{00331C1D-195F-4A88-B39D-940564ACF1E0}" presName="connTx" presStyleLbl="parChTrans1D2" presStyleIdx="4" presStyleCnt="6"/>
      <dgm:spPr/>
    </dgm:pt>
    <dgm:pt modelId="{ACAFC1AC-6514-4285-9F16-DA7B0C335FE3}" type="pres">
      <dgm:prSet presAssocID="{605D04EE-7914-453B-93AE-C8D06E5AB103}" presName="node" presStyleLbl="node1" presStyleIdx="4" presStyleCnt="6">
        <dgm:presLayoutVars>
          <dgm:bulletEnabled val="1"/>
        </dgm:presLayoutVars>
      </dgm:prSet>
      <dgm:spPr/>
    </dgm:pt>
    <dgm:pt modelId="{B44910BB-2D93-45B0-A472-88425F254DB3}" type="pres">
      <dgm:prSet presAssocID="{92DD3231-5576-47B3-B7E3-5762AB209C0E}" presName="Name9" presStyleLbl="parChTrans1D2" presStyleIdx="5" presStyleCnt="6"/>
      <dgm:spPr/>
    </dgm:pt>
    <dgm:pt modelId="{72312C11-A7C0-4AFA-A030-E5DE6B73E607}" type="pres">
      <dgm:prSet presAssocID="{92DD3231-5576-47B3-B7E3-5762AB209C0E}" presName="connTx" presStyleLbl="parChTrans1D2" presStyleIdx="5" presStyleCnt="6"/>
      <dgm:spPr/>
    </dgm:pt>
    <dgm:pt modelId="{85C8319A-AD72-4795-BF55-D834976DA4C3}" type="pres">
      <dgm:prSet presAssocID="{64B7761A-5B51-4F39-9308-8536C7B8C963}" presName="node" presStyleLbl="node1" presStyleIdx="5" presStyleCnt="6">
        <dgm:presLayoutVars>
          <dgm:bulletEnabled val="1"/>
        </dgm:presLayoutVars>
      </dgm:prSet>
      <dgm:spPr/>
    </dgm:pt>
  </dgm:ptLst>
  <dgm:cxnLst>
    <dgm:cxn modelId="{71A12D0F-8422-4C5E-A09A-DA173D617E8C}" srcId="{B3D4D303-2746-4E00-A716-DA2685C0006B}" destId="{DA485738-2590-4554-A05A-FD29CE21F3EA}" srcOrd="2" destOrd="0" parTransId="{C74725F5-BC6D-43BF-BD05-4322730F0E0A}" sibTransId="{9B92C4C3-F8F1-4CF3-920C-B9A56E6CDEF1}"/>
    <dgm:cxn modelId="{2C472710-8268-4F95-9522-975B32FE138B}" type="presOf" srcId="{B6366D49-62E9-4E11-8B86-BD93D756CE5C}" destId="{12A8325C-A253-4F3C-8F08-D491FE506D8C}" srcOrd="1" destOrd="0" presId="urn:microsoft.com/office/officeart/2005/8/layout/radial1"/>
    <dgm:cxn modelId="{22F03D19-3DDD-415F-9FEF-613B1D7510DF}" type="presOf" srcId="{B6366D49-62E9-4E11-8B86-BD93D756CE5C}" destId="{F41141BF-5245-4CF1-AB28-63222922B5B0}" srcOrd="0" destOrd="0" presId="urn:microsoft.com/office/officeart/2005/8/layout/radial1"/>
    <dgm:cxn modelId="{E28F8E19-C989-47C4-8F97-3762F80E6EF0}" type="presOf" srcId="{64B7761A-5B51-4F39-9308-8536C7B8C963}" destId="{85C8319A-AD72-4795-BF55-D834976DA4C3}" srcOrd="0" destOrd="0" presId="urn:microsoft.com/office/officeart/2005/8/layout/radial1"/>
    <dgm:cxn modelId="{F8E96E20-E9C5-43DB-A457-881A438C990F}" type="presOf" srcId="{00331C1D-195F-4A88-B39D-940564ACF1E0}" destId="{233CA200-9541-4C5D-8D08-8D689A6D1001}" srcOrd="0" destOrd="0" presId="urn:microsoft.com/office/officeart/2005/8/layout/radial1"/>
    <dgm:cxn modelId="{4CC4213C-711E-4A2B-B87F-C6ABB4842138}" type="presOf" srcId="{C74725F5-BC6D-43BF-BD05-4322730F0E0A}" destId="{EE1D0BB2-A565-4E8C-83D1-078399AF48FC}" srcOrd="1" destOrd="0" presId="urn:microsoft.com/office/officeart/2005/8/layout/radial1"/>
    <dgm:cxn modelId="{4DF43847-74D0-47B6-9861-2E2532D8DEC0}" srcId="{B3D4D303-2746-4E00-A716-DA2685C0006B}" destId="{80B6C04D-F76D-4CCB-A738-0D341AA08994}" srcOrd="1" destOrd="0" parTransId="{428A905B-9564-4D61-8F63-723954A3E7C5}" sibTransId="{CF5F9B66-7C0F-4D86-9D6C-64949B0E364E}"/>
    <dgm:cxn modelId="{3C63DB49-9B53-4F0D-BFB3-5EFB47BA2089}" type="presOf" srcId="{80B6C04D-F76D-4CCB-A738-0D341AA08994}" destId="{553CD638-3376-43CC-93E5-D925D8B7FFB3}" srcOrd="0" destOrd="0" presId="urn:microsoft.com/office/officeart/2005/8/layout/radial1"/>
    <dgm:cxn modelId="{3B49DE72-BF68-43F0-A3A8-FC68A45CD41A}" type="presOf" srcId="{DA485738-2590-4554-A05A-FD29CE21F3EA}" destId="{9E2EE843-B591-4900-92B3-3A183E3D388A}" srcOrd="0" destOrd="0" presId="urn:microsoft.com/office/officeart/2005/8/layout/radial1"/>
    <dgm:cxn modelId="{B6B55B7C-3C03-4B85-A873-BD83EE609F74}" srcId="{B3D4D303-2746-4E00-A716-DA2685C0006B}" destId="{605D04EE-7914-453B-93AE-C8D06E5AB103}" srcOrd="4" destOrd="0" parTransId="{00331C1D-195F-4A88-B39D-940564ACF1E0}" sibTransId="{E92589DA-E503-4029-B72E-9232063B338B}"/>
    <dgm:cxn modelId="{134F0080-7E25-48E6-A5EB-6D921A9AAE4F}" type="presOf" srcId="{AB4B759E-33CF-457D-9354-117ED3472315}" destId="{B94A6286-82F5-4BE2-A095-B2F69BCEE569}" srcOrd="0" destOrd="0" presId="urn:microsoft.com/office/officeart/2005/8/layout/radial1"/>
    <dgm:cxn modelId="{6123C185-AE5A-4561-AEC6-C868087DEE94}" type="presOf" srcId="{605D04EE-7914-453B-93AE-C8D06E5AB103}" destId="{ACAFC1AC-6514-4285-9F16-DA7B0C335FE3}" srcOrd="0" destOrd="0" presId="urn:microsoft.com/office/officeart/2005/8/layout/radial1"/>
    <dgm:cxn modelId="{4E80DA94-7AB5-437C-B5C4-B097594869FC}" srcId="{B3D4D303-2746-4E00-A716-DA2685C0006B}" destId="{F8BE7742-2419-48F0-8B58-68BEE118E04A}" srcOrd="3" destOrd="0" parTransId="{AB4B759E-33CF-457D-9354-117ED3472315}" sibTransId="{EC40040B-6E3D-4838-972A-189337AEE90D}"/>
    <dgm:cxn modelId="{8C5D23AD-042C-4029-91FF-9A7C836D7CB7}" type="presOf" srcId="{92DD3231-5576-47B3-B7E3-5762AB209C0E}" destId="{72312C11-A7C0-4AFA-A030-E5DE6B73E607}" srcOrd="1" destOrd="0" presId="urn:microsoft.com/office/officeart/2005/8/layout/radial1"/>
    <dgm:cxn modelId="{13A89FB1-E582-4977-9772-23A21333D79F}" type="presOf" srcId="{00331C1D-195F-4A88-B39D-940564ACF1E0}" destId="{C8AE4180-B642-418E-810F-642CCDC1228A}" srcOrd="1" destOrd="0" presId="urn:microsoft.com/office/officeart/2005/8/layout/radial1"/>
    <dgm:cxn modelId="{F14EA7BD-68E1-4B3C-8E5F-B744C9124FF0}" type="presOf" srcId="{92DD3231-5576-47B3-B7E3-5762AB209C0E}" destId="{B44910BB-2D93-45B0-A472-88425F254DB3}" srcOrd="0" destOrd="0" presId="urn:microsoft.com/office/officeart/2005/8/layout/radial1"/>
    <dgm:cxn modelId="{59F25CC7-A7F3-45FB-9ACE-BC83F28DCAF6}" srcId="{B3D4D303-2746-4E00-A716-DA2685C0006B}" destId="{8D2FD712-2E46-4FC5-AB6B-3A73E8039337}" srcOrd="0" destOrd="0" parTransId="{B6366D49-62E9-4E11-8B86-BD93D756CE5C}" sibTransId="{262382F1-E580-4825-8065-D4E42A30AC4E}"/>
    <dgm:cxn modelId="{D09B13D8-5B2B-4CA3-9A9E-8DE507AF775B}" type="presOf" srcId="{8F6B529B-397B-446E-9A0E-4E260CDCA66A}" destId="{00A5D8AF-1C2B-4DDE-B728-CBA08C6DBC4F}" srcOrd="0" destOrd="0" presId="urn:microsoft.com/office/officeart/2005/8/layout/radial1"/>
    <dgm:cxn modelId="{36BC3ADC-1B97-41BA-965F-CCA299702272}" type="presOf" srcId="{8D2FD712-2E46-4FC5-AB6B-3A73E8039337}" destId="{12C053A1-3C8E-43EF-B0A1-754E70B1BC9F}" srcOrd="0" destOrd="0" presId="urn:microsoft.com/office/officeart/2005/8/layout/radial1"/>
    <dgm:cxn modelId="{B39A30E0-B6F0-473D-941E-AC5ABCB0D51E}" type="presOf" srcId="{428A905B-9564-4D61-8F63-723954A3E7C5}" destId="{CED0043E-9F9D-495C-8FDF-7E44FE4A19B0}" srcOrd="1" destOrd="0" presId="urn:microsoft.com/office/officeart/2005/8/layout/radial1"/>
    <dgm:cxn modelId="{C3CA65E4-A48D-4CA8-8927-70D52D6993FB}" type="presOf" srcId="{B3D4D303-2746-4E00-A716-DA2685C0006B}" destId="{6DBCA840-533A-498E-BC7A-41362EC77285}" srcOrd="0" destOrd="0" presId="urn:microsoft.com/office/officeart/2005/8/layout/radial1"/>
    <dgm:cxn modelId="{D64DDBF0-4EDB-4B7C-9F60-EBDAD464A55A}" type="presOf" srcId="{428A905B-9564-4D61-8F63-723954A3E7C5}" destId="{9DF89A87-909A-4B85-B6CF-14B152C75253}" srcOrd="0" destOrd="0" presId="urn:microsoft.com/office/officeart/2005/8/layout/radial1"/>
    <dgm:cxn modelId="{24AEAEF7-8B77-415D-A321-ED497D4131CE}" srcId="{8F6B529B-397B-446E-9A0E-4E260CDCA66A}" destId="{B3D4D303-2746-4E00-A716-DA2685C0006B}" srcOrd="0" destOrd="0" parTransId="{C1B9730F-395B-4479-B53B-E9F0C5B859E4}" sibTransId="{D3FD08A5-B1E1-4341-82C4-4D80F0FCFAC8}"/>
    <dgm:cxn modelId="{C5555EF8-F59D-4D32-8BD2-65D75803BF1C}" type="presOf" srcId="{F8BE7742-2419-48F0-8B58-68BEE118E04A}" destId="{47AF5063-266E-4DC4-85FE-AE0D76780E4F}" srcOrd="0" destOrd="0" presId="urn:microsoft.com/office/officeart/2005/8/layout/radial1"/>
    <dgm:cxn modelId="{E17DF4FA-3A1F-4063-8D76-0B76C6E6540E}" type="presOf" srcId="{AB4B759E-33CF-457D-9354-117ED3472315}" destId="{5D3564C8-8047-416F-B1A1-D642AB4682EF}" srcOrd="1" destOrd="0" presId="urn:microsoft.com/office/officeart/2005/8/layout/radial1"/>
    <dgm:cxn modelId="{E9DB8FFB-7E44-478D-83A1-75404C1C570C}" type="presOf" srcId="{C74725F5-BC6D-43BF-BD05-4322730F0E0A}" destId="{B333A0CE-6902-4721-A08C-14C3D4947A9A}" srcOrd="0" destOrd="0" presId="urn:microsoft.com/office/officeart/2005/8/layout/radial1"/>
    <dgm:cxn modelId="{5964F4FF-BCAC-49FF-9DD6-F22BE4A90C05}" srcId="{B3D4D303-2746-4E00-A716-DA2685C0006B}" destId="{64B7761A-5B51-4F39-9308-8536C7B8C963}" srcOrd="5" destOrd="0" parTransId="{92DD3231-5576-47B3-B7E3-5762AB209C0E}" sibTransId="{2B6CFD43-8C4C-400A-962C-85FE24125BE6}"/>
    <dgm:cxn modelId="{0BA22737-8D19-4FDD-B896-97B767E52A0D}" type="presParOf" srcId="{00A5D8AF-1C2B-4DDE-B728-CBA08C6DBC4F}" destId="{6DBCA840-533A-498E-BC7A-41362EC77285}" srcOrd="0" destOrd="0" presId="urn:microsoft.com/office/officeart/2005/8/layout/radial1"/>
    <dgm:cxn modelId="{5DA13723-5745-433F-B8F8-4E2CC646D7C8}" type="presParOf" srcId="{00A5D8AF-1C2B-4DDE-B728-CBA08C6DBC4F}" destId="{F41141BF-5245-4CF1-AB28-63222922B5B0}" srcOrd="1" destOrd="0" presId="urn:microsoft.com/office/officeart/2005/8/layout/radial1"/>
    <dgm:cxn modelId="{7803B2F7-2760-469D-A6DA-DF003D4F0CF8}" type="presParOf" srcId="{F41141BF-5245-4CF1-AB28-63222922B5B0}" destId="{12A8325C-A253-4F3C-8F08-D491FE506D8C}" srcOrd="0" destOrd="0" presId="urn:microsoft.com/office/officeart/2005/8/layout/radial1"/>
    <dgm:cxn modelId="{DD20056C-E947-41A6-A4C3-161B63561C37}" type="presParOf" srcId="{00A5D8AF-1C2B-4DDE-B728-CBA08C6DBC4F}" destId="{12C053A1-3C8E-43EF-B0A1-754E70B1BC9F}" srcOrd="2" destOrd="0" presId="urn:microsoft.com/office/officeart/2005/8/layout/radial1"/>
    <dgm:cxn modelId="{0319321D-565D-41DF-93A0-DF08AC7B328A}" type="presParOf" srcId="{00A5D8AF-1C2B-4DDE-B728-CBA08C6DBC4F}" destId="{9DF89A87-909A-4B85-B6CF-14B152C75253}" srcOrd="3" destOrd="0" presId="urn:microsoft.com/office/officeart/2005/8/layout/radial1"/>
    <dgm:cxn modelId="{109ECDA1-6C3D-47F7-8429-97C710E4DC07}" type="presParOf" srcId="{9DF89A87-909A-4B85-B6CF-14B152C75253}" destId="{CED0043E-9F9D-495C-8FDF-7E44FE4A19B0}" srcOrd="0" destOrd="0" presId="urn:microsoft.com/office/officeart/2005/8/layout/radial1"/>
    <dgm:cxn modelId="{3BBE2B87-8E7D-4FCF-B0CF-B9CE00D8F4FA}" type="presParOf" srcId="{00A5D8AF-1C2B-4DDE-B728-CBA08C6DBC4F}" destId="{553CD638-3376-43CC-93E5-D925D8B7FFB3}" srcOrd="4" destOrd="0" presId="urn:microsoft.com/office/officeart/2005/8/layout/radial1"/>
    <dgm:cxn modelId="{C90180FD-5C72-4042-B8B4-AF1409015FD7}" type="presParOf" srcId="{00A5D8AF-1C2B-4DDE-B728-CBA08C6DBC4F}" destId="{B333A0CE-6902-4721-A08C-14C3D4947A9A}" srcOrd="5" destOrd="0" presId="urn:microsoft.com/office/officeart/2005/8/layout/radial1"/>
    <dgm:cxn modelId="{6561EC8F-662E-4E47-83F7-92A5369DB55C}" type="presParOf" srcId="{B333A0CE-6902-4721-A08C-14C3D4947A9A}" destId="{EE1D0BB2-A565-4E8C-83D1-078399AF48FC}" srcOrd="0" destOrd="0" presId="urn:microsoft.com/office/officeart/2005/8/layout/radial1"/>
    <dgm:cxn modelId="{CED688FE-CF8B-4C90-B2C8-9CF20075DB55}" type="presParOf" srcId="{00A5D8AF-1C2B-4DDE-B728-CBA08C6DBC4F}" destId="{9E2EE843-B591-4900-92B3-3A183E3D388A}" srcOrd="6" destOrd="0" presId="urn:microsoft.com/office/officeart/2005/8/layout/radial1"/>
    <dgm:cxn modelId="{CE853E62-6573-4B9E-80CE-05FE431BA71E}" type="presParOf" srcId="{00A5D8AF-1C2B-4DDE-B728-CBA08C6DBC4F}" destId="{B94A6286-82F5-4BE2-A095-B2F69BCEE569}" srcOrd="7" destOrd="0" presId="urn:microsoft.com/office/officeart/2005/8/layout/radial1"/>
    <dgm:cxn modelId="{827576E2-CA16-4140-814A-A7ECE0339760}" type="presParOf" srcId="{B94A6286-82F5-4BE2-A095-B2F69BCEE569}" destId="{5D3564C8-8047-416F-B1A1-D642AB4682EF}" srcOrd="0" destOrd="0" presId="urn:microsoft.com/office/officeart/2005/8/layout/radial1"/>
    <dgm:cxn modelId="{57414BBB-F25D-489D-B681-86759432288E}" type="presParOf" srcId="{00A5D8AF-1C2B-4DDE-B728-CBA08C6DBC4F}" destId="{47AF5063-266E-4DC4-85FE-AE0D76780E4F}" srcOrd="8" destOrd="0" presId="urn:microsoft.com/office/officeart/2005/8/layout/radial1"/>
    <dgm:cxn modelId="{9F47AF5C-0B51-4C5B-8B4A-D0C0B823A999}" type="presParOf" srcId="{00A5D8AF-1C2B-4DDE-B728-CBA08C6DBC4F}" destId="{233CA200-9541-4C5D-8D08-8D689A6D1001}" srcOrd="9" destOrd="0" presId="urn:microsoft.com/office/officeart/2005/8/layout/radial1"/>
    <dgm:cxn modelId="{86837EF4-5E59-4CD1-8CCC-7F702933BB1B}" type="presParOf" srcId="{233CA200-9541-4C5D-8D08-8D689A6D1001}" destId="{C8AE4180-B642-418E-810F-642CCDC1228A}" srcOrd="0" destOrd="0" presId="urn:microsoft.com/office/officeart/2005/8/layout/radial1"/>
    <dgm:cxn modelId="{182122F9-1AAC-421E-ADCC-0C7A37B46298}" type="presParOf" srcId="{00A5D8AF-1C2B-4DDE-B728-CBA08C6DBC4F}" destId="{ACAFC1AC-6514-4285-9F16-DA7B0C335FE3}" srcOrd="10" destOrd="0" presId="urn:microsoft.com/office/officeart/2005/8/layout/radial1"/>
    <dgm:cxn modelId="{40193CC3-0754-403D-98FD-B6BF72AAE60F}" type="presParOf" srcId="{00A5D8AF-1C2B-4DDE-B728-CBA08C6DBC4F}" destId="{B44910BB-2D93-45B0-A472-88425F254DB3}" srcOrd="11" destOrd="0" presId="urn:microsoft.com/office/officeart/2005/8/layout/radial1"/>
    <dgm:cxn modelId="{BEA3CF38-A09A-4018-864B-AF268C25584F}" type="presParOf" srcId="{B44910BB-2D93-45B0-A472-88425F254DB3}" destId="{72312C11-A7C0-4AFA-A030-E5DE6B73E607}" srcOrd="0" destOrd="0" presId="urn:microsoft.com/office/officeart/2005/8/layout/radial1"/>
    <dgm:cxn modelId="{D9E23698-4C4F-4664-81F5-E924E44C04B3}" type="presParOf" srcId="{00A5D8AF-1C2B-4DDE-B728-CBA08C6DBC4F}" destId="{85C8319A-AD72-4795-BF55-D834976DA4C3}" srcOrd="12"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AE0CD-99DE-48C9-B43B-994151894BC9}">
      <dsp:nvSpPr>
        <dsp:cNvPr id="0" name=""/>
        <dsp:cNvSpPr/>
      </dsp:nvSpPr>
      <dsp:spPr>
        <a:xfrm>
          <a:off x="442124" y="1743570"/>
          <a:ext cx="7958238" cy="72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b" anchorCtr="0">
          <a:noAutofit/>
        </a:bodyPr>
        <a:lstStyle/>
        <a:p>
          <a:pPr marL="0" lvl="0" indent="0" algn="l" defTabSz="1466850">
            <a:lnSpc>
              <a:spcPct val="90000"/>
            </a:lnSpc>
            <a:spcBef>
              <a:spcPct val="0"/>
            </a:spcBef>
            <a:spcAft>
              <a:spcPct val="35000"/>
            </a:spcAft>
            <a:buNone/>
          </a:pPr>
          <a:r>
            <a:rPr lang="en-US" sz="3300" kern="1200" dirty="0" err="1">
              <a:latin typeface="Bahnschrift Condensed" panose="020B0502040204020203" pitchFamily="34" charset="0"/>
              <a:cs typeface="Arial" panose="020B0604020202020204" pitchFamily="34" charset="0"/>
            </a:rPr>
            <a:t>Giới</a:t>
          </a:r>
          <a:r>
            <a:rPr lang="en-US" sz="3300" kern="1200" dirty="0">
              <a:latin typeface="Bahnschrift Condensed" panose="020B0502040204020203" pitchFamily="34" charset="0"/>
              <a:cs typeface="Arial" panose="020B0604020202020204" pitchFamily="34" charset="0"/>
            </a:rPr>
            <a:t> </a:t>
          </a:r>
          <a:r>
            <a:rPr lang="en-US" sz="3300" kern="1200" dirty="0" err="1">
              <a:latin typeface="Bahnschrift Condensed" panose="020B0502040204020203" pitchFamily="34" charset="0"/>
              <a:cs typeface="Arial" panose="020B0604020202020204" pitchFamily="34" charset="0"/>
            </a:rPr>
            <a:t>thiệu</a:t>
          </a:r>
          <a:r>
            <a:rPr lang="en-US" sz="3300" kern="1200" dirty="0">
              <a:latin typeface="Bahnschrift Condensed" panose="020B0502040204020203" pitchFamily="34" charset="0"/>
              <a:cs typeface="Arial" panose="020B0604020202020204" pitchFamily="34" charset="0"/>
            </a:rPr>
            <a:t> </a:t>
          </a:r>
          <a:r>
            <a:rPr lang="en-US" sz="3300" kern="1200" dirty="0" err="1">
              <a:latin typeface="Bahnschrift Condensed" panose="020B0502040204020203" pitchFamily="34" charset="0"/>
              <a:cs typeface="Arial" panose="020B0604020202020204" pitchFamily="34" charset="0"/>
            </a:rPr>
            <a:t>Khái</a:t>
          </a:r>
          <a:r>
            <a:rPr lang="en-US" sz="3300" kern="1200" dirty="0">
              <a:latin typeface="Bahnschrift Condensed" panose="020B0502040204020203" pitchFamily="34" charset="0"/>
              <a:cs typeface="Arial" panose="020B0604020202020204" pitchFamily="34" charset="0"/>
            </a:rPr>
            <a:t> </a:t>
          </a:r>
          <a:r>
            <a:rPr lang="en-US" sz="3300" kern="1200" dirty="0" err="1">
              <a:latin typeface="Bahnschrift Condensed" panose="020B0502040204020203" pitchFamily="34" charset="0"/>
              <a:cs typeface="Arial" panose="020B0604020202020204" pitchFamily="34" charset="0"/>
            </a:rPr>
            <a:t>quát</a:t>
          </a:r>
          <a:r>
            <a:rPr lang="en-US" sz="3300" kern="1200" dirty="0">
              <a:latin typeface="Bahnschrift Condensed" panose="020B0502040204020203" pitchFamily="34" charset="0"/>
              <a:cs typeface="Arial" panose="020B0604020202020204" pitchFamily="34" charset="0"/>
            </a:rPr>
            <a:t> </a:t>
          </a:r>
          <a:r>
            <a:rPr lang="en-US" sz="3300" kern="1200" dirty="0" err="1">
              <a:latin typeface="Bahnschrift Condensed" panose="020B0502040204020203" pitchFamily="34" charset="0"/>
              <a:cs typeface="Arial" panose="020B0604020202020204" pitchFamily="34" charset="0"/>
            </a:rPr>
            <a:t>về</a:t>
          </a:r>
          <a:r>
            <a:rPr lang="en-US" sz="3300" kern="1200" dirty="0">
              <a:latin typeface="Bahnschrift Condensed" panose="020B0502040204020203" pitchFamily="34" charset="0"/>
              <a:cs typeface="Arial" panose="020B0604020202020204" pitchFamily="34" charset="0"/>
            </a:rPr>
            <a:t> Halal</a:t>
          </a:r>
        </a:p>
      </dsp:txBody>
      <dsp:txXfrm>
        <a:off x="442124" y="1743570"/>
        <a:ext cx="7958238" cy="723476"/>
      </dsp:txXfrm>
    </dsp:sp>
    <dsp:sp modelId="{86D578D9-3129-43D5-9560-0E9CF783DC26}">
      <dsp:nvSpPr>
        <dsp:cNvPr id="0" name=""/>
        <dsp:cNvSpPr/>
      </dsp:nvSpPr>
      <dsp:spPr>
        <a:xfrm>
          <a:off x="442124" y="2467046"/>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58E3C1-F0DB-4481-A945-0BFFFC1C1C77}">
      <dsp:nvSpPr>
        <dsp:cNvPr id="0" name=""/>
        <dsp:cNvSpPr/>
      </dsp:nvSpPr>
      <dsp:spPr>
        <a:xfrm>
          <a:off x="1565120" y="2467046"/>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3FDB9E-2E53-4409-864A-FD27B502DD45}">
      <dsp:nvSpPr>
        <dsp:cNvPr id="0" name=""/>
        <dsp:cNvSpPr/>
      </dsp:nvSpPr>
      <dsp:spPr>
        <a:xfrm>
          <a:off x="2688116" y="2467046"/>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6A7D3-7C02-4C47-A050-1242DCEE140D}">
      <dsp:nvSpPr>
        <dsp:cNvPr id="0" name=""/>
        <dsp:cNvSpPr/>
      </dsp:nvSpPr>
      <dsp:spPr>
        <a:xfrm>
          <a:off x="3811111" y="2467046"/>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BA4D4-C3F5-4003-BC4D-95167316C42E}">
      <dsp:nvSpPr>
        <dsp:cNvPr id="0" name=""/>
        <dsp:cNvSpPr/>
      </dsp:nvSpPr>
      <dsp:spPr>
        <a:xfrm>
          <a:off x="4934107" y="2467046"/>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FBA8BC-86BE-4F50-BB26-3FC08C830602}">
      <dsp:nvSpPr>
        <dsp:cNvPr id="0" name=""/>
        <dsp:cNvSpPr/>
      </dsp:nvSpPr>
      <dsp:spPr>
        <a:xfrm>
          <a:off x="6057103" y="2467046"/>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D20C6E-A167-43EE-9D3A-DB9E124A8B7B}">
      <dsp:nvSpPr>
        <dsp:cNvPr id="0" name=""/>
        <dsp:cNvSpPr/>
      </dsp:nvSpPr>
      <dsp:spPr>
        <a:xfrm>
          <a:off x="7180099" y="2467046"/>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6D6AA4-5137-4632-9166-2B289E11049A}">
      <dsp:nvSpPr>
        <dsp:cNvPr id="0" name=""/>
        <dsp:cNvSpPr/>
      </dsp:nvSpPr>
      <dsp:spPr>
        <a:xfrm>
          <a:off x="442124" y="2794714"/>
          <a:ext cx="7958238" cy="72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b" anchorCtr="0">
          <a:noAutofit/>
        </a:bodyPr>
        <a:lstStyle/>
        <a:p>
          <a:pPr marL="0" lvl="0" indent="0" algn="l" defTabSz="1466850">
            <a:lnSpc>
              <a:spcPct val="90000"/>
            </a:lnSpc>
            <a:spcBef>
              <a:spcPct val="0"/>
            </a:spcBef>
            <a:spcAft>
              <a:spcPct val="35000"/>
            </a:spcAft>
            <a:buNone/>
          </a:pPr>
          <a:r>
            <a:rPr lang="en-US" sz="3300" kern="1200" dirty="0" err="1">
              <a:latin typeface="Bahnschrift Condensed" panose="020B0502040204020203" pitchFamily="34" charset="0"/>
            </a:rPr>
            <a:t>Cập</a:t>
          </a:r>
          <a:r>
            <a:rPr lang="en-US" sz="3300" kern="1200" dirty="0">
              <a:latin typeface="Bahnschrift Condensed" panose="020B0502040204020203" pitchFamily="34" charset="0"/>
            </a:rPr>
            <a:t> </a:t>
          </a:r>
          <a:r>
            <a:rPr lang="en-US" sz="3300" kern="1200" dirty="0" err="1">
              <a:latin typeface="Bahnschrift Condensed" panose="020B0502040204020203" pitchFamily="34" charset="0"/>
            </a:rPr>
            <a:t>nhật</a:t>
          </a:r>
          <a:r>
            <a:rPr lang="en-US" sz="3300" kern="1200" dirty="0">
              <a:latin typeface="Bahnschrift Condensed" panose="020B0502040204020203" pitchFamily="34" charset="0"/>
            </a:rPr>
            <a:t> </a:t>
          </a:r>
          <a:r>
            <a:rPr lang="en-US" sz="3300" kern="1200" dirty="0" err="1">
              <a:latin typeface="Bahnschrift Condensed" panose="020B0502040204020203" pitchFamily="34" charset="0"/>
            </a:rPr>
            <a:t>Quy</a:t>
          </a:r>
          <a:r>
            <a:rPr lang="en-US" sz="3300" kern="1200" dirty="0">
              <a:latin typeface="Bahnschrift Condensed" panose="020B0502040204020203" pitchFamily="34" charset="0"/>
            </a:rPr>
            <a:t> </a:t>
          </a:r>
          <a:r>
            <a:rPr lang="en-US" sz="3300" kern="1200" dirty="0" err="1">
              <a:latin typeface="Bahnschrift Condensed" panose="020B0502040204020203" pitchFamily="34" charset="0"/>
            </a:rPr>
            <a:t>định</a:t>
          </a:r>
          <a:r>
            <a:rPr lang="en-US" sz="3300" kern="1200" dirty="0">
              <a:latin typeface="Bahnschrift Condensed" panose="020B0502040204020203" pitchFamily="34" charset="0"/>
            </a:rPr>
            <a:t> </a:t>
          </a:r>
          <a:r>
            <a:rPr lang="en-US" sz="3300" kern="1200" dirty="0" err="1">
              <a:latin typeface="Bahnschrift Condensed" panose="020B0502040204020203" pitchFamily="34" charset="0"/>
            </a:rPr>
            <a:t>về</a:t>
          </a:r>
          <a:r>
            <a:rPr lang="en-US" sz="3300" kern="1200" dirty="0">
              <a:latin typeface="Bahnschrift Condensed" panose="020B0502040204020203" pitchFamily="34" charset="0"/>
            </a:rPr>
            <a:t> Halal </a:t>
          </a:r>
          <a:r>
            <a:rPr lang="en-US" sz="3300" kern="1200" dirty="0" err="1">
              <a:latin typeface="Bahnschrift Condensed" panose="020B0502040204020203" pitchFamily="34" charset="0"/>
            </a:rPr>
            <a:t>của</a:t>
          </a:r>
          <a:r>
            <a:rPr lang="en-US" sz="3300" kern="1200" dirty="0">
              <a:latin typeface="Bahnschrift Condensed" panose="020B0502040204020203" pitchFamily="34" charset="0"/>
            </a:rPr>
            <a:t> </a:t>
          </a:r>
          <a:r>
            <a:rPr lang="en-US" sz="3300" kern="1200" dirty="0" err="1">
              <a:latin typeface="Bahnschrift Condensed" panose="020B0502040204020203" pitchFamily="34" charset="0"/>
            </a:rPr>
            <a:t>các</a:t>
          </a:r>
          <a:r>
            <a:rPr lang="en-US" sz="3300" kern="1200" dirty="0">
              <a:latin typeface="Bahnschrift Condensed" panose="020B0502040204020203" pitchFamily="34" charset="0"/>
            </a:rPr>
            <a:t> </a:t>
          </a:r>
          <a:r>
            <a:rPr lang="en-US" sz="3300" kern="1200" dirty="0" err="1">
              <a:latin typeface="Bahnschrift Condensed" panose="020B0502040204020203" pitchFamily="34" charset="0"/>
            </a:rPr>
            <a:t>nước</a:t>
          </a:r>
          <a:r>
            <a:rPr lang="en-US" sz="3300" kern="1200" dirty="0">
              <a:latin typeface="Bahnschrift Condensed" panose="020B0502040204020203" pitchFamily="34" charset="0"/>
            </a:rPr>
            <a:t> </a:t>
          </a:r>
        </a:p>
      </dsp:txBody>
      <dsp:txXfrm>
        <a:off x="442124" y="2794714"/>
        <a:ext cx="7958238" cy="723476"/>
      </dsp:txXfrm>
    </dsp:sp>
    <dsp:sp modelId="{C785A93C-F640-451E-AE88-E86988149F28}">
      <dsp:nvSpPr>
        <dsp:cNvPr id="0" name=""/>
        <dsp:cNvSpPr/>
      </dsp:nvSpPr>
      <dsp:spPr>
        <a:xfrm>
          <a:off x="442124" y="3518190"/>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9E1DE0-1DEC-4CE1-B70D-CA13E2D4405D}">
      <dsp:nvSpPr>
        <dsp:cNvPr id="0" name=""/>
        <dsp:cNvSpPr/>
      </dsp:nvSpPr>
      <dsp:spPr>
        <a:xfrm>
          <a:off x="1565120" y="3518190"/>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BA0CC8-4557-4229-9ADB-66ACC56EB612}">
      <dsp:nvSpPr>
        <dsp:cNvPr id="0" name=""/>
        <dsp:cNvSpPr/>
      </dsp:nvSpPr>
      <dsp:spPr>
        <a:xfrm>
          <a:off x="2688116" y="3518190"/>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F2B8D-1912-4D8E-B10C-6DAE82477AE2}">
      <dsp:nvSpPr>
        <dsp:cNvPr id="0" name=""/>
        <dsp:cNvSpPr/>
      </dsp:nvSpPr>
      <dsp:spPr>
        <a:xfrm>
          <a:off x="3811111" y="3518190"/>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96F036-4EC4-4F13-996C-25D47C86EC90}">
      <dsp:nvSpPr>
        <dsp:cNvPr id="0" name=""/>
        <dsp:cNvSpPr/>
      </dsp:nvSpPr>
      <dsp:spPr>
        <a:xfrm>
          <a:off x="4934107" y="3518190"/>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85DCA-B79B-4B14-B529-3B5A44A09CB5}">
      <dsp:nvSpPr>
        <dsp:cNvPr id="0" name=""/>
        <dsp:cNvSpPr/>
      </dsp:nvSpPr>
      <dsp:spPr>
        <a:xfrm>
          <a:off x="6057103" y="3518190"/>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CF6EC2-EE5F-4707-9B6B-8D74685B67AB}">
      <dsp:nvSpPr>
        <dsp:cNvPr id="0" name=""/>
        <dsp:cNvSpPr/>
      </dsp:nvSpPr>
      <dsp:spPr>
        <a:xfrm>
          <a:off x="7180099" y="3518190"/>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1B452-88D2-4D2E-BAE3-994C6C7BDA8A}">
      <dsp:nvSpPr>
        <dsp:cNvPr id="0" name=""/>
        <dsp:cNvSpPr/>
      </dsp:nvSpPr>
      <dsp:spPr>
        <a:xfrm>
          <a:off x="442124" y="3845857"/>
          <a:ext cx="7958238" cy="72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b" anchorCtr="0">
          <a:noAutofit/>
        </a:bodyPr>
        <a:lstStyle/>
        <a:p>
          <a:pPr marL="0" lvl="0" indent="0" algn="l" defTabSz="1466850">
            <a:lnSpc>
              <a:spcPct val="90000"/>
            </a:lnSpc>
            <a:spcBef>
              <a:spcPct val="0"/>
            </a:spcBef>
            <a:spcAft>
              <a:spcPct val="35000"/>
            </a:spcAft>
            <a:buNone/>
          </a:pPr>
          <a:r>
            <a:rPr lang="en-US" sz="3300" kern="1200" dirty="0" err="1">
              <a:latin typeface="Bahnschrift Condensed" panose="020B0502040204020203" pitchFamily="34" charset="0"/>
            </a:rPr>
            <a:t>Hướng</a:t>
          </a:r>
          <a:r>
            <a:rPr lang="en-US" sz="3300" kern="1200" dirty="0">
              <a:latin typeface="Bahnschrift Condensed" panose="020B0502040204020203" pitchFamily="34" charset="0"/>
            </a:rPr>
            <a:t> </a:t>
          </a:r>
          <a:r>
            <a:rPr lang="en-US" sz="3300" kern="1200" dirty="0" err="1">
              <a:latin typeface="Bahnschrift Condensed" panose="020B0502040204020203" pitchFamily="34" charset="0"/>
            </a:rPr>
            <a:t>dẫn</a:t>
          </a:r>
          <a:r>
            <a:rPr lang="en-US" sz="3300" kern="1200" dirty="0">
              <a:latin typeface="Bahnschrift Condensed" panose="020B0502040204020203" pitchFamily="34" charset="0"/>
            </a:rPr>
            <a:t> </a:t>
          </a:r>
          <a:r>
            <a:rPr lang="en-US" sz="3300" kern="1200" dirty="0" err="1">
              <a:latin typeface="Bahnschrift Condensed" panose="020B0502040204020203" pitchFamily="34" charset="0"/>
            </a:rPr>
            <a:t>Quy</a:t>
          </a:r>
          <a:r>
            <a:rPr lang="en-US" sz="3300" kern="1200" dirty="0">
              <a:latin typeface="Bahnschrift Condensed" panose="020B0502040204020203" pitchFamily="34" charset="0"/>
            </a:rPr>
            <a:t> </a:t>
          </a:r>
          <a:r>
            <a:rPr lang="en-US" sz="3300" kern="1200" dirty="0" err="1">
              <a:latin typeface="Bahnschrift Condensed" panose="020B0502040204020203" pitchFamily="34" charset="0"/>
            </a:rPr>
            <a:t>trình</a:t>
          </a:r>
          <a:r>
            <a:rPr lang="en-US" sz="3300" kern="1200" dirty="0">
              <a:latin typeface="Bahnschrift Condensed" panose="020B0502040204020203" pitchFamily="34" charset="0"/>
            </a:rPr>
            <a:t> </a:t>
          </a:r>
          <a:r>
            <a:rPr lang="en-US" sz="3300" kern="1200" dirty="0" err="1">
              <a:latin typeface="Bahnschrift Condensed" panose="020B0502040204020203" pitchFamily="34" charset="0"/>
            </a:rPr>
            <a:t>Chứng</a:t>
          </a:r>
          <a:r>
            <a:rPr lang="en-US" sz="3300" kern="1200" dirty="0">
              <a:latin typeface="Bahnschrift Condensed" panose="020B0502040204020203" pitchFamily="34" charset="0"/>
            </a:rPr>
            <a:t> </a:t>
          </a:r>
          <a:r>
            <a:rPr lang="en-US" sz="3300" kern="1200" dirty="0" err="1">
              <a:latin typeface="Bahnschrift Condensed" panose="020B0502040204020203" pitchFamily="34" charset="0"/>
            </a:rPr>
            <a:t>nhận</a:t>
          </a:r>
          <a:r>
            <a:rPr lang="en-US" sz="3300" kern="1200" dirty="0">
              <a:latin typeface="Bahnschrift Condensed" panose="020B0502040204020203" pitchFamily="34" charset="0"/>
            </a:rPr>
            <a:t> Halal</a:t>
          </a:r>
        </a:p>
      </dsp:txBody>
      <dsp:txXfrm>
        <a:off x="442124" y="3845857"/>
        <a:ext cx="7958238" cy="723476"/>
      </dsp:txXfrm>
    </dsp:sp>
    <dsp:sp modelId="{DCA91FB6-E3D1-47D2-853B-289C06F57796}">
      <dsp:nvSpPr>
        <dsp:cNvPr id="0" name=""/>
        <dsp:cNvSpPr/>
      </dsp:nvSpPr>
      <dsp:spPr>
        <a:xfrm>
          <a:off x="442124" y="4569334"/>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9A9FC-936B-467E-9DCA-F7EB7FF5230B}">
      <dsp:nvSpPr>
        <dsp:cNvPr id="0" name=""/>
        <dsp:cNvSpPr/>
      </dsp:nvSpPr>
      <dsp:spPr>
        <a:xfrm>
          <a:off x="1565120" y="4569334"/>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F2900C-8998-4BF7-85E8-1E7304C094DE}">
      <dsp:nvSpPr>
        <dsp:cNvPr id="0" name=""/>
        <dsp:cNvSpPr/>
      </dsp:nvSpPr>
      <dsp:spPr>
        <a:xfrm>
          <a:off x="2688116" y="4569334"/>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352033-ACC2-4A30-A93F-63CC1F472B98}">
      <dsp:nvSpPr>
        <dsp:cNvPr id="0" name=""/>
        <dsp:cNvSpPr/>
      </dsp:nvSpPr>
      <dsp:spPr>
        <a:xfrm>
          <a:off x="3811111" y="4569334"/>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F7B0AC-6E9B-4D77-B985-11F1D6378C08}">
      <dsp:nvSpPr>
        <dsp:cNvPr id="0" name=""/>
        <dsp:cNvSpPr/>
      </dsp:nvSpPr>
      <dsp:spPr>
        <a:xfrm>
          <a:off x="4934107" y="4569334"/>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2ED82B-E935-48B9-B5A6-C3FE49DE698D}">
      <dsp:nvSpPr>
        <dsp:cNvPr id="0" name=""/>
        <dsp:cNvSpPr/>
      </dsp:nvSpPr>
      <dsp:spPr>
        <a:xfrm>
          <a:off x="6057103" y="4569334"/>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E6965-A8D9-4775-915A-D70C65F04ED6}">
      <dsp:nvSpPr>
        <dsp:cNvPr id="0" name=""/>
        <dsp:cNvSpPr/>
      </dsp:nvSpPr>
      <dsp:spPr>
        <a:xfrm>
          <a:off x="7180099" y="4569334"/>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83806-BCA2-4427-8B9C-74871FB3FDAD}">
      <dsp:nvSpPr>
        <dsp:cNvPr id="0" name=""/>
        <dsp:cNvSpPr/>
      </dsp:nvSpPr>
      <dsp:spPr>
        <a:xfrm>
          <a:off x="442124" y="4897001"/>
          <a:ext cx="7958238" cy="72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b" anchorCtr="0">
          <a:noAutofit/>
        </a:bodyPr>
        <a:lstStyle/>
        <a:p>
          <a:pPr marL="0" lvl="0" indent="0" algn="l" defTabSz="1466850">
            <a:lnSpc>
              <a:spcPct val="90000"/>
            </a:lnSpc>
            <a:spcBef>
              <a:spcPct val="0"/>
            </a:spcBef>
            <a:spcAft>
              <a:spcPct val="35000"/>
            </a:spcAft>
            <a:buNone/>
          </a:pPr>
          <a:r>
            <a:rPr lang="en-US" sz="3300" kern="1200" dirty="0">
              <a:latin typeface="Bahnschrift Condensed" panose="020B0502040204020203" pitchFamily="34" charset="0"/>
            </a:rPr>
            <a:t>So </a:t>
          </a:r>
          <a:r>
            <a:rPr lang="en-US" sz="3300" kern="1200" dirty="0" err="1">
              <a:latin typeface="Bahnschrift Condensed" panose="020B0502040204020203" pitchFamily="34" charset="0"/>
            </a:rPr>
            <a:t>sánh</a:t>
          </a:r>
          <a:r>
            <a:rPr lang="en-US" sz="3300" kern="1200" dirty="0">
              <a:latin typeface="Bahnschrift Condensed" panose="020B0502040204020203" pitchFamily="34" charset="0"/>
            </a:rPr>
            <a:t> </a:t>
          </a:r>
          <a:r>
            <a:rPr lang="en-US" sz="3300" kern="1200" dirty="0" err="1">
              <a:latin typeface="Bahnschrift Condensed" panose="020B0502040204020203" pitchFamily="34" charset="0"/>
            </a:rPr>
            <a:t>hệ</a:t>
          </a:r>
          <a:r>
            <a:rPr lang="en-US" sz="3300" kern="1200" dirty="0">
              <a:latin typeface="Bahnschrift Condensed" panose="020B0502040204020203" pitchFamily="34" charset="0"/>
            </a:rPr>
            <a:t> </a:t>
          </a:r>
          <a:r>
            <a:rPr lang="en-US" sz="3300" kern="1200" dirty="0" err="1">
              <a:latin typeface="Bahnschrift Condensed" panose="020B0502040204020203" pitchFamily="34" charset="0"/>
            </a:rPr>
            <a:t>thống</a:t>
          </a:r>
          <a:r>
            <a:rPr lang="en-US" sz="3300" kern="1200" dirty="0">
              <a:latin typeface="Bahnschrift Condensed" panose="020B0502040204020203" pitchFamily="34" charset="0"/>
            </a:rPr>
            <a:t> Halal </a:t>
          </a:r>
          <a:r>
            <a:rPr lang="en-US" sz="3300" kern="1200" dirty="0" err="1">
              <a:latin typeface="Bahnschrift Condensed" panose="020B0502040204020203" pitchFamily="34" charset="0"/>
            </a:rPr>
            <a:t>với</a:t>
          </a:r>
          <a:r>
            <a:rPr lang="en-US" sz="3300" kern="1200" dirty="0">
              <a:latin typeface="Bahnschrift Condensed" panose="020B0502040204020203" pitchFamily="34" charset="0"/>
            </a:rPr>
            <a:t> ISO 22000/ HACCP</a:t>
          </a:r>
        </a:p>
      </dsp:txBody>
      <dsp:txXfrm>
        <a:off x="442124" y="4897001"/>
        <a:ext cx="7958238" cy="723476"/>
      </dsp:txXfrm>
    </dsp:sp>
    <dsp:sp modelId="{79FAA116-4A20-403D-A5F2-0B1330A7FA2C}">
      <dsp:nvSpPr>
        <dsp:cNvPr id="0" name=""/>
        <dsp:cNvSpPr/>
      </dsp:nvSpPr>
      <dsp:spPr>
        <a:xfrm>
          <a:off x="442124" y="5620478"/>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33784A-93B4-4BB5-AA23-073EBFD1C036}">
      <dsp:nvSpPr>
        <dsp:cNvPr id="0" name=""/>
        <dsp:cNvSpPr/>
      </dsp:nvSpPr>
      <dsp:spPr>
        <a:xfrm>
          <a:off x="1565120" y="5620478"/>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CD9CD0-1F9F-48A7-9EBA-153C0A5486EC}">
      <dsp:nvSpPr>
        <dsp:cNvPr id="0" name=""/>
        <dsp:cNvSpPr/>
      </dsp:nvSpPr>
      <dsp:spPr>
        <a:xfrm>
          <a:off x="2688116" y="5620478"/>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1BFF9-853E-419B-B662-02BDAEF280DD}">
      <dsp:nvSpPr>
        <dsp:cNvPr id="0" name=""/>
        <dsp:cNvSpPr/>
      </dsp:nvSpPr>
      <dsp:spPr>
        <a:xfrm>
          <a:off x="3811111" y="5620478"/>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F249DC-9E3C-4EDD-ABFD-F6B85F29346E}">
      <dsp:nvSpPr>
        <dsp:cNvPr id="0" name=""/>
        <dsp:cNvSpPr/>
      </dsp:nvSpPr>
      <dsp:spPr>
        <a:xfrm>
          <a:off x="4934107" y="5620478"/>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3E35FA-A3E4-4CE7-ABFF-179DF02A4DAB}">
      <dsp:nvSpPr>
        <dsp:cNvPr id="0" name=""/>
        <dsp:cNvSpPr/>
      </dsp:nvSpPr>
      <dsp:spPr>
        <a:xfrm>
          <a:off x="6057103" y="5620478"/>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83AF7D-0CDC-48D1-8EC0-1DB6A6D76B98}">
      <dsp:nvSpPr>
        <dsp:cNvPr id="0" name=""/>
        <dsp:cNvSpPr/>
      </dsp:nvSpPr>
      <dsp:spPr>
        <a:xfrm>
          <a:off x="7180099" y="5620478"/>
          <a:ext cx="1061098" cy="176849"/>
        </a:xfrm>
        <a:prstGeom prst="parallelogram">
          <a:avLst>
            <a:gd name="adj" fmla="val 14084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F1B5E-C629-4EA8-AAC0-ABAF69393213}">
      <dsp:nvSpPr>
        <dsp:cNvPr id="0" name=""/>
        <dsp:cNvSpPr/>
      </dsp:nvSpPr>
      <dsp:spPr>
        <a:xfrm>
          <a:off x="5281526" y="3560905"/>
          <a:ext cx="2586893" cy="16757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dirty="0" err="1"/>
            <a:t>Iso</a:t>
          </a:r>
          <a:r>
            <a:rPr lang="en-US" sz="2100" kern="1200" dirty="0"/>
            <a:t> 9001,…</a:t>
          </a:r>
        </a:p>
      </dsp:txBody>
      <dsp:txXfrm>
        <a:off x="6094404" y="4016645"/>
        <a:ext cx="1737205" cy="1183170"/>
      </dsp:txXfrm>
    </dsp:sp>
    <dsp:sp modelId="{545ECAB1-7C26-4AB0-9E89-8EF272FA8DB7}">
      <dsp:nvSpPr>
        <dsp:cNvPr id="0" name=""/>
        <dsp:cNvSpPr/>
      </dsp:nvSpPr>
      <dsp:spPr>
        <a:xfrm>
          <a:off x="1060806" y="3560905"/>
          <a:ext cx="2586893" cy="16757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dirty="0" err="1"/>
            <a:t>VietGAP</a:t>
          </a:r>
          <a:r>
            <a:rPr lang="en-US" sz="2100" kern="1200" dirty="0"/>
            <a:t>/ Global GAP,…</a:t>
          </a:r>
        </a:p>
      </dsp:txBody>
      <dsp:txXfrm>
        <a:off x="1097616" y="4016645"/>
        <a:ext cx="1737205" cy="1183170"/>
      </dsp:txXfrm>
    </dsp:sp>
    <dsp:sp modelId="{BFA61061-C805-4671-9D78-973A4DFAC8F3}">
      <dsp:nvSpPr>
        <dsp:cNvPr id="0" name=""/>
        <dsp:cNvSpPr/>
      </dsp:nvSpPr>
      <dsp:spPr>
        <a:xfrm>
          <a:off x="5281526" y="0"/>
          <a:ext cx="2586893" cy="16757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GMP,…</a:t>
          </a:r>
        </a:p>
      </dsp:txBody>
      <dsp:txXfrm>
        <a:off x="6094404" y="36810"/>
        <a:ext cx="1737205" cy="1183170"/>
      </dsp:txXfrm>
    </dsp:sp>
    <dsp:sp modelId="{D9494A9F-AB72-4CD9-BC60-78F2AEE41528}">
      <dsp:nvSpPr>
        <dsp:cNvPr id="0" name=""/>
        <dsp:cNvSpPr/>
      </dsp:nvSpPr>
      <dsp:spPr>
        <a:xfrm>
          <a:off x="1060806" y="0"/>
          <a:ext cx="2586893" cy="167572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HACCP/ ISO 22000, BRC, FSSC, …</a:t>
          </a:r>
        </a:p>
      </dsp:txBody>
      <dsp:txXfrm>
        <a:off x="1097616" y="36810"/>
        <a:ext cx="1737205" cy="1183170"/>
      </dsp:txXfrm>
    </dsp:sp>
    <dsp:sp modelId="{3D9EA42D-13E6-476B-BD0A-9B1C22FE0D13}">
      <dsp:nvSpPr>
        <dsp:cNvPr id="0" name=""/>
        <dsp:cNvSpPr/>
      </dsp:nvSpPr>
      <dsp:spPr>
        <a:xfrm>
          <a:off x="2144787" y="298487"/>
          <a:ext cx="2267459" cy="2267459"/>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err="1"/>
            <a:t>Thực</a:t>
          </a:r>
          <a:r>
            <a:rPr lang="en-US" sz="2500" kern="1200" dirty="0"/>
            <a:t> </a:t>
          </a:r>
          <a:r>
            <a:rPr lang="en-US" sz="2500" kern="1200" dirty="0" err="1"/>
            <a:t>phẩm</a:t>
          </a:r>
          <a:endParaRPr lang="en-US" sz="2500" kern="1200" dirty="0"/>
        </a:p>
      </dsp:txBody>
      <dsp:txXfrm>
        <a:off x="2808910" y="962610"/>
        <a:ext cx="1603336" cy="1603336"/>
      </dsp:txXfrm>
    </dsp:sp>
    <dsp:sp modelId="{D015968D-02C3-48E6-801C-497212214D47}">
      <dsp:nvSpPr>
        <dsp:cNvPr id="0" name=""/>
        <dsp:cNvSpPr/>
      </dsp:nvSpPr>
      <dsp:spPr>
        <a:xfrm rot="5400000">
          <a:off x="4516979" y="298487"/>
          <a:ext cx="2267459" cy="2267459"/>
        </a:xfrm>
        <a:prstGeom prst="pieWedg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err="1"/>
            <a:t>Dược</a:t>
          </a:r>
          <a:r>
            <a:rPr lang="en-US" sz="2500" kern="1200" dirty="0"/>
            <a:t> </a:t>
          </a:r>
          <a:r>
            <a:rPr lang="en-US" sz="2500" kern="1200" dirty="0" err="1"/>
            <a:t>phẩm</a:t>
          </a:r>
          <a:r>
            <a:rPr lang="en-US" sz="2500" kern="1200" dirty="0"/>
            <a:t>, </a:t>
          </a:r>
          <a:r>
            <a:rPr lang="en-US" sz="2500" kern="1200" dirty="0" err="1"/>
            <a:t>Mỹ</a:t>
          </a:r>
          <a:r>
            <a:rPr lang="en-US" sz="2500" kern="1200" dirty="0"/>
            <a:t> </a:t>
          </a:r>
          <a:r>
            <a:rPr lang="en-US" sz="2500" kern="1200" dirty="0" err="1"/>
            <a:t>phẩm</a:t>
          </a:r>
          <a:endParaRPr lang="en-US" sz="2500" kern="1200" dirty="0"/>
        </a:p>
      </dsp:txBody>
      <dsp:txXfrm rot="-5400000">
        <a:off x="4516979" y="962610"/>
        <a:ext cx="1603336" cy="1603336"/>
      </dsp:txXfrm>
    </dsp:sp>
    <dsp:sp modelId="{50F03881-2176-4DCF-A13B-573AD4439A0B}">
      <dsp:nvSpPr>
        <dsp:cNvPr id="0" name=""/>
        <dsp:cNvSpPr/>
      </dsp:nvSpPr>
      <dsp:spPr>
        <a:xfrm rot="10800000">
          <a:off x="4516979" y="2670679"/>
          <a:ext cx="2267459" cy="2267459"/>
        </a:xfrm>
        <a:prstGeom prst="pieWedg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err="1"/>
            <a:t>Các</a:t>
          </a:r>
          <a:r>
            <a:rPr lang="en-US" sz="2500" kern="1200" dirty="0"/>
            <a:t> </a:t>
          </a:r>
          <a:r>
            <a:rPr lang="en-US" sz="2500" kern="1200" dirty="0" err="1"/>
            <a:t>loại</a:t>
          </a:r>
          <a:r>
            <a:rPr lang="en-US" sz="2500" kern="1200" dirty="0"/>
            <a:t> </a:t>
          </a:r>
          <a:r>
            <a:rPr lang="en-US" sz="2500" kern="1200" dirty="0" err="1"/>
            <a:t>hình</a:t>
          </a:r>
          <a:r>
            <a:rPr lang="en-US" sz="2500" kern="1200" dirty="0"/>
            <a:t> </a:t>
          </a:r>
          <a:r>
            <a:rPr lang="en-US" sz="2500" kern="1200" dirty="0" err="1"/>
            <a:t>khác</a:t>
          </a:r>
          <a:endParaRPr lang="en-US" sz="2500" kern="1200" dirty="0"/>
        </a:p>
      </dsp:txBody>
      <dsp:txXfrm rot="10800000">
        <a:off x="4516979" y="2670679"/>
        <a:ext cx="1603336" cy="1603336"/>
      </dsp:txXfrm>
    </dsp:sp>
    <dsp:sp modelId="{61FBF2E0-CF92-439B-BB54-AECBCB9078CF}">
      <dsp:nvSpPr>
        <dsp:cNvPr id="0" name=""/>
        <dsp:cNvSpPr/>
      </dsp:nvSpPr>
      <dsp:spPr>
        <a:xfrm rot="16200000">
          <a:off x="2144787" y="2670679"/>
          <a:ext cx="2267459" cy="2267459"/>
        </a:xfrm>
        <a:prstGeom prst="pieWedg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err="1"/>
            <a:t>Nông</a:t>
          </a:r>
          <a:r>
            <a:rPr lang="en-US" sz="2500" kern="1200" dirty="0"/>
            <a:t> </a:t>
          </a:r>
          <a:r>
            <a:rPr lang="en-US" sz="2500" kern="1200" dirty="0" err="1"/>
            <a:t>sản</a:t>
          </a:r>
          <a:endParaRPr lang="en-US" sz="2500" kern="1200" dirty="0"/>
        </a:p>
      </dsp:txBody>
      <dsp:txXfrm rot="5400000">
        <a:off x="2808910" y="2670679"/>
        <a:ext cx="1603336" cy="1603336"/>
      </dsp:txXfrm>
    </dsp:sp>
    <dsp:sp modelId="{579901ED-E466-4918-BD4A-1ACC7E8FC808}">
      <dsp:nvSpPr>
        <dsp:cNvPr id="0" name=""/>
        <dsp:cNvSpPr/>
      </dsp:nvSpPr>
      <dsp:spPr>
        <a:xfrm>
          <a:off x="4073175" y="2147016"/>
          <a:ext cx="782875" cy="680761"/>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907CC8-3702-448A-9BF8-0DE803166260}">
      <dsp:nvSpPr>
        <dsp:cNvPr id="0" name=""/>
        <dsp:cNvSpPr/>
      </dsp:nvSpPr>
      <dsp:spPr>
        <a:xfrm rot="10800000">
          <a:off x="4073175" y="2408847"/>
          <a:ext cx="782875" cy="680761"/>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8AA21-F13A-42AA-AAF0-3D061A7F2133}">
      <dsp:nvSpPr>
        <dsp:cNvPr id="0" name=""/>
        <dsp:cNvSpPr/>
      </dsp:nvSpPr>
      <dsp:spPr>
        <a:xfrm>
          <a:off x="1714511" y="0"/>
          <a:ext cx="11277576" cy="864579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US" sz="2400" b="1" kern="1200" dirty="0" err="1">
              <a:solidFill>
                <a:schemeClr val="tx1"/>
              </a:solidFill>
            </a:rPr>
            <a:t>Các</a:t>
          </a:r>
          <a:r>
            <a:rPr lang="en-US" sz="2400" b="1" kern="1200" dirty="0">
              <a:solidFill>
                <a:schemeClr val="tx1"/>
              </a:solidFill>
            </a:rPr>
            <a:t> </a:t>
          </a:r>
          <a:r>
            <a:rPr lang="en-US" sz="2400" b="1" kern="1200" dirty="0" err="1">
              <a:solidFill>
                <a:schemeClr val="tx1"/>
              </a:solidFill>
            </a:rPr>
            <a:t>quy</a:t>
          </a:r>
          <a:r>
            <a:rPr lang="en-US" sz="2400" b="1" kern="1200" dirty="0">
              <a:solidFill>
                <a:schemeClr val="tx1"/>
              </a:solidFill>
            </a:rPr>
            <a:t> </a:t>
          </a:r>
          <a:r>
            <a:rPr lang="en-US" sz="2400" b="1" kern="1200" dirty="0" err="1">
              <a:solidFill>
                <a:schemeClr val="tx1"/>
              </a:solidFill>
            </a:rPr>
            <a:t>định</a:t>
          </a:r>
          <a:r>
            <a:rPr lang="en-US" sz="2400" b="1" kern="1200" dirty="0">
              <a:solidFill>
                <a:schemeClr val="tx1"/>
              </a:solidFill>
            </a:rPr>
            <a:t> </a:t>
          </a:r>
          <a:r>
            <a:rPr lang="en-US" sz="2400" b="1" kern="1200" dirty="0" err="1">
              <a:solidFill>
                <a:schemeClr val="tx1"/>
              </a:solidFill>
            </a:rPr>
            <a:t>bảo</a:t>
          </a:r>
          <a:r>
            <a:rPr lang="en-US" sz="2400" b="1" kern="1200" dirty="0">
              <a:solidFill>
                <a:schemeClr val="tx1"/>
              </a:solidFill>
            </a:rPr>
            <a:t> </a:t>
          </a:r>
          <a:r>
            <a:rPr lang="en-US" sz="2400" b="1" kern="1200" dirty="0" err="1">
              <a:solidFill>
                <a:schemeClr val="tx1"/>
              </a:solidFill>
            </a:rPr>
            <a:t>vệ</a:t>
          </a:r>
          <a:r>
            <a:rPr lang="en-US" sz="2400" b="1" kern="1200" dirty="0">
              <a:solidFill>
                <a:schemeClr val="tx1"/>
              </a:solidFill>
            </a:rPr>
            <a:t> </a:t>
          </a:r>
          <a:r>
            <a:rPr lang="en-US" sz="2400" b="1" kern="1200" dirty="0" err="1">
              <a:solidFill>
                <a:schemeClr val="tx1"/>
              </a:solidFill>
            </a:rPr>
            <a:t>đức</a:t>
          </a:r>
          <a:r>
            <a:rPr lang="en-US" sz="2400" b="1" kern="1200" dirty="0">
              <a:solidFill>
                <a:schemeClr val="tx1"/>
              </a:solidFill>
            </a:rPr>
            <a:t> tin</a:t>
          </a:r>
        </a:p>
        <a:p>
          <a:pPr marL="228600" lvl="1" indent="-228600" algn="l" defTabSz="1066800">
            <a:lnSpc>
              <a:spcPct val="90000"/>
            </a:lnSpc>
            <a:spcBef>
              <a:spcPct val="0"/>
            </a:spcBef>
            <a:spcAft>
              <a:spcPct val="15000"/>
            </a:spcAft>
            <a:buChar char="•"/>
          </a:pPr>
          <a:r>
            <a:rPr lang="en-US" sz="2400" kern="1200" dirty="0" err="1">
              <a:solidFill>
                <a:schemeClr val="tx1"/>
              </a:solidFill>
            </a:rPr>
            <a:t>Thanh</a:t>
          </a:r>
          <a:r>
            <a:rPr lang="en-US" sz="2400" kern="1200" dirty="0">
              <a:solidFill>
                <a:schemeClr val="tx1"/>
              </a:solidFill>
            </a:rPr>
            <a:t> </a:t>
          </a:r>
          <a:r>
            <a:rPr lang="en-US" sz="2400" kern="1200" dirty="0" err="1">
              <a:solidFill>
                <a:schemeClr val="tx1"/>
              </a:solidFill>
            </a:rPr>
            <a:t>tẩy</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err="1">
              <a:solidFill>
                <a:schemeClr val="tx1"/>
              </a:solidFill>
            </a:rPr>
            <a:t>Nhân</a:t>
          </a:r>
          <a:r>
            <a:rPr lang="en-US" sz="2400" kern="1200" dirty="0">
              <a:solidFill>
                <a:schemeClr val="tx1"/>
              </a:solidFill>
            </a:rPr>
            <a:t> </a:t>
          </a:r>
          <a:r>
            <a:rPr lang="en-US" sz="2400" kern="1200" dirty="0" err="1">
              <a:solidFill>
                <a:schemeClr val="tx1"/>
              </a:solidFill>
            </a:rPr>
            <a:t>sự</a:t>
          </a:r>
          <a:r>
            <a:rPr lang="en-US" sz="2400" kern="1200" dirty="0">
              <a:solidFill>
                <a:schemeClr val="tx1"/>
              </a:solidFill>
            </a:rPr>
            <a:t> </a:t>
          </a:r>
          <a:r>
            <a:rPr lang="en-US" sz="2400" kern="1200" dirty="0" err="1">
              <a:solidFill>
                <a:schemeClr val="tx1"/>
              </a:solidFill>
            </a:rPr>
            <a:t>Hồi</a:t>
          </a:r>
          <a:r>
            <a:rPr lang="en-US" sz="2400" kern="1200" dirty="0">
              <a:solidFill>
                <a:schemeClr val="tx1"/>
              </a:solidFill>
            </a:rPr>
            <a:t> </a:t>
          </a:r>
          <a:r>
            <a:rPr lang="en-US" sz="2400" kern="1200" dirty="0" err="1">
              <a:solidFill>
                <a:schemeClr val="tx1"/>
              </a:solidFill>
            </a:rPr>
            <a:t>giáo</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err="1">
              <a:solidFill>
                <a:schemeClr val="tx1"/>
              </a:solidFill>
            </a:rPr>
            <a:t>Các</a:t>
          </a:r>
          <a:r>
            <a:rPr lang="en-US" sz="2400" kern="1200" dirty="0">
              <a:solidFill>
                <a:schemeClr val="tx1"/>
              </a:solidFill>
            </a:rPr>
            <a:t> </a:t>
          </a:r>
          <a:r>
            <a:rPr lang="en-US" sz="2400" kern="1200" dirty="0" err="1">
              <a:solidFill>
                <a:schemeClr val="tx1"/>
              </a:solidFill>
            </a:rPr>
            <a:t>yếu</a:t>
          </a:r>
          <a:r>
            <a:rPr lang="en-US" sz="2400" kern="1200" dirty="0">
              <a:solidFill>
                <a:schemeClr val="tx1"/>
              </a:solidFill>
            </a:rPr>
            <a:t> </a:t>
          </a:r>
          <a:r>
            <a:rPr lang="en-US" sz="2400" kern="1200" dirty="0" err="1">
              <a:solidFill>
                <a:schemeClr val="tx1"/>
              </a:solidFill>
            </a:rPr>
            <a:t>tố</a:t>
          </a:r>
          <a:r>
            <a:rPr lang="en-US" sz="2400" kern="1200" dirty="0">
              <a:solidFill>
                <a:schemeClr val="tx1"/>
              </a:solidFill>
            </a:rPr>
            <a:t> </a:t>
          </a:r>
          <a:r>
            <a:rPr lang="en-US" sz="2400" kern="1200" dirty="0" err="1">
              <a:solidFill>
                <a:schemeClr val="tx1"/>
              </a:solidFill>
            </a:rPr>
            <a:t>khác</a:t>
          </a:r>
          <a:r>
            <a:rPr lang="en-US" sz="2400" kern="1200" dirty="0">
              <a:solidFill>
                <a:schemeClr val="tx1"/>
              </a:solidFill>
            </a:rPr>
            <a:t>: </a:t>
          </a:r>
          <a:r>
            <a:rPr lang="en-US" sz="2400" kern="1200" dirty="0" err="1">
              <a:solidFill>
                <a:schemeClr val="tx1"/>
              </a:solidFill>
            </a:rPr>
            <a:t>tên</a:t>
          </a:r>
          <a:r>
            <a:rPr lang="en-US" sz="2400" kern="1200" dirty="0">
              <a:solidFill>
                <a:schemeClr val="tx1"/>
              </a:solidFill>
            </a:rPr>
            <a:t> </a:t>
          </a:r>
          <a:r>
            <a:rPr lang="en-US" sz="2400" kern="1200" dirty="0" err="1">
              <a:solidFill>
                <a:schemeClr val="tx1"/>
              </a:solidFill>
            </a:rPr>
            <a:t>sp</a:t>
          </a:r>
          <a:r>
            <a:rPr lang="en-US" sz="2400" kern="1200" dirty="0">
              <a:solidFill>
                <a:schemeClr val="tx1"/>
              </a:solidFill>
            </a:rPr>
            <a:t>…</a:t>
          </a:r>
        </a:p>
      </dsp:txBody>
      <dsp:txXfrm>
        <a:off x="5382543" y="432289"/>
        <a:ext cx="3941512" cy="1296869"/>
      </dsp:txXfrm>
    </dsp:sp>
    <dsp:sp modelId="{550FA1FD-8FF0-4CB8-8BBF-66ED21644B04}">
      <dsp:nvSpPr>
        <dsp:cNvPr id="0" name=""/>
        <dsp:cNvSpPr/>
      </dsp:nvSpPr>
      <dsp:spPr>
        <a:xfrm>
          <a:off x="3124208" y="2379323"/>
          <a:ext cx="8458182" cy="6048598"/>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US" sz="2400" b="1" kern="1200" dirty="0" err="1">
              <a:solidFill>
                <a:schemeClr val="tx1"/>
              </a:solidFill>
            </a:rPr>
            <a:t>Nguyên</a:t>
          </a:r>
          <a:r>
            <a:rPr lang="en-US" sz="2400" b="1" kern="1200" dirty="0">
              <a:solidFill>
                <a:schemeClr val="tx1"/>
              </a:solidFill>
            </a:rPr>
            <a:t> </a:t>
          </a:r>
          <a:r>
            <a:rPr lang="en-US" sz="2400" b="1" kern="1200" dirty="0" err="1">
              <a:solidFill>
                <a:schemeClr val="tx1"/>
              </a:solidFill>
            </a:rPr>
            <a:t>liệu</a:t>
          </a:r>
          <a:r>
            <a:rPr lang="en-US" sz="2400" b="1" kern="1200" dirty="0">
              <a:solidFill>
                <a:schemeClr val="tx1"/>
              </a:solidFill>
            </a:rPr>
            <a:t>/ </a:t>
          </a:r>
          <a:r>
            <a:rPr lang="en-US" sz="2400" b="1" kern="1200" dirty="0" err="1">
              <a:solidFill>
                <a:schemeClr val="tx1"/>
              </a:solidFill>
            </a:rPr>
            <a:t>dây</a:t>
          </a:r>
          <a:r>
            <a:rPr lang="en-US" sz="2400" b="1" kern="1200" dirty="0">
              <a:solidFill>
                <a:schemeClr val="tx1"/>
              </a:solidFill>
            </a:rPr>
            <a:t> </a:t>
          </a:r>
          <a:r>
            <a:rPr lang="en-US" sz="2400" b="1" kern="1200" dirty="0" err="1">
              <a:solidFill>
                <a:schemeClr val="tx1"/>
              </a:solidFill>
            </a:rPr>
            <a:t>chuyền</a:t>
          </a:r>
          <a:r>
            <a:rPr lang="en-US" sz="2400" b="1" kern="1200" dirty="0">
              <a:solidFill>
                <a:schemeClr val="tx1"/>
              </a:solidFill>
            </a:rPr>
            <a:t> </a:t>
          </a:r>
          <a:r>
            <a:rPr lang="en-US" sz="2400" b="1" kern="1200" dirty="0" err="1">
              <a:solidFill>
                <a:schemeClr val="tx1"/>
              </a:solidFill>
            </a:rPr>
            <a:t>sản</a:t>
          </a:r>
          <a:r>
            <a:rPr lang="en-US" sz="2400" b="1" kern="1200" dirty="0">
              <a:solidFill>
                <a:schemeClr val="tx1"/>
              </a:solidFill>
            </a:rPr>
            <a:t> </a:t>
          </a:r>
          <a:r>
            <a:rPr lang="en-US" sz="2400" b="1" kern="1200" dirty="0" err="1">
              <a:solidFill>
                <a:schemeClr val="tx1"/>
              </a:solidFill>
            </a:rPr>
            <a:t>xuất</a:t>
          </a:r>
          <a:r>
            <a:rPr lang="en-US" sz="2400" b="1" kern="1200" dirty="0">
              <a:solidFill>
                <a:schemeClr val="tx1"/>
              </a:solidFill>
            </a:rPr>
            <a:t> Halal</a:t>
          </a:r>
        </a:p>
        <a:p>
          <a:pPr marL="228600" lvl="1" indent="-228600" algn="l" defTabSz="1066800">
            <a:lnSpc>
              <a:spcPct val="90000"/>
            </a:lnSpc>
            <a:spcBef>
              <a:spcPct val="0"/>
            </a:spcBef>
            <a:spcAft>
              <a:spcPct val="15000"/>
            </a:spcAft>
            <a:buChar char="•"/>
          </a:pPr>
          <a:r>
            <a:rPr lang="en-US" sz="2400" kern="1200" dirty="0" err="1">
              <a:solidFill>
                <a:schemeClr val="tx1"/>
              </a:solidFill>
            </a:rPr>
            <a:t>Dây</a:t>
          </a:r>
          <a:r>
            <a:rPr lang="en-US" sz="2400" kern="1200" dirty="0">
              <a:solidFill>
                <a:schemeClr val="tx1"/>
              </a:solidFill>
            </a:rPr>
            <a:t> </a:t>
          </a:r>
          <a:r>
            <a:rPr lang="en-US" sz="2400" kern="1200" dirty="0" err="1">
              <a:solidFill>
                <a:schemeClr val="tx1"/>
              </a:solidFill>
            </a:rPr>
            <a:t>chuyền</a:t>
          </a:r>
          <a:r>
            <a:rPr lang="en-US" sz="2400" kern="1200" dirty="0">
              <a:solidFill>
                <a:schemeClr val="tx1"/>
              </a:solidFill>
            </a:rPr>
            <a:t> </a:t>
          </a:r>
          <a:r>
            <a:rPr lang="en-US" sz="2400" kern="1200" dirty="0" err="1">
              <a:solidFill>
                <a:schemeClr val="tx1"/>
              </a:solidFill>
            </a:rPr>
            <a:t>tinh</a:t>
          </a:r>
          <a:r>
            <a:rPr lang="en-US" sz="2400" kern="1200" dirty="0">
              <a:solidFill>
                <a:schemeClr val="tx1"/>
              </a:solidFill>
            </a:rPr>
            <a:t> </a:t>
          </a:r>
          <a:r>
            <a:rPr lang="en-US" sz="2400" kern="1200" dirty="0" err="1">
              <a:solidFill>
                <a:schemeClr val="tx1"/>
              </a:solidFill>
            </a:rPr>
            <a:t>khiết</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err="1">
              <a:solidFill>
                <a:schemeClr val="tx1"/>
              </a:solidFill>
            </a:rPr>
            <a:t>Nguyên</a:t>
          </a:r>
          <a:r>
            <a:rPr lang="en-US" sz="2400" kern="1200" dirty="0">
              <a:solidFill>
                <a:schemeClr val="tx1"/>
              </a:solidFill>
            </a:rPr>
            <a:t> </a:t>
          </a:r>
          <a:r>
            <a:rPr lang="en-US" sz="2400" kern="1200" dirty="0" err="1">
              <a:solidFill>
                <a:schemeClr val="tx1"/>
              </a:solidFill>
            </a:rPr>
            <a:t>liệu</a:t>
          </a:r>
          <a:r>
            <a:rPr lang="en-US" sz="2400" kern="1200" dirty="0">
              <a:solidFill>
                <a:schemeClr val="tx1"/>
              </a:solidFill>
            </a:rPr>
            <a:t> Halal</a:t>
          </a:r>
        </a:p>
      </dsp:txBody>
      <dsp:txXfrm>
        <a:off x="5382543" y="2757360"/>
        <a:ext cx="3941512" cy="1134112"/>
      </dsp:txXfrm>
    </dsp:sp>
    <dsp:sp modelId="{684224C5-FE48-449A-AFC8-A3948482B83A}">
      <dsp:nvSpPr>
        <dsp:cNvPr id="0" name=""/>
        <dsp:cNvSpPr/>
      </dsp:nvSpPr>
      <dsp:spPr>
        <a:xfrm>
          <a:off x="4705265" y="5108195"/>
          <a:ext cx="5638788" cy="348563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rPr>
            <a:t>Hệ</a:t>
          </a:r>
          <a:r>
            <a:rPr lang="en-US" sz="2400" kern="1200" dirty="0">
              <a:solidFill>
                <a:schemeClr val="tx1"/>
              </a:solidFill>
            </a:rPr>
            <a:t> </a:t>
          </a:r>
          <a:r>
            <a:rPr lang="en-US" sz="2400" kern="1200" dirty="0" err="1">
              <a:solidFill>
                <a:schemeClr val="tx1"/>
              </a:solidFill>
            </a:rPr>
            <a:t>thống</a:t>
          </a:r>
          <a:r>
            <a:rPr lang="en-US" sz="2400" kern="1200" dirty="0">
              <a:solidFill>
                <a:schemeClr val="tx1"/>
              </a:solidFill>
            </a:rPr>
            <a:t> </a:t>
          </a:r>
          <a:r>
            <a:rPr lang="en-US" sz="2400" kern="1200" dirty="0" err="1">
              <a:solidFill>
                <a:schemeClr val="tx1"/>
              </a:solidFill>
            </a:rPr>
            <a:t>quản</a:t>
          </a:r>
          <a:r>
            <a:rPr lang="en-US" sz="2400" kern="1200" dirty="0">
              <a:solidFill>
                <a:schemeClr val="tx1"/>
              </a:solidFill>
            </a:rPr>
            <a:t> </a:t>
          </a:r>
          <a:r>
            <a:rPr lang="en-US" sz="2400" kern="1200" dirty="0" err="1">
              <a:solidFill>
                <a:schemeClr val="tx1"/>
              </a:solidFill>
            </a:rPr>
            <a:t>lý</a:t>
          </a:r>
          <a:r>
            <a:rPr lang="en-US" sz="2400" kern="1200" dirty="0">
              <a:solidFill>
                <a:schemeClr val="tx1"/>
              </a:solidFill>
            </a:rPr>
            <a:t> ATVSTP:</a:t>
          </a:r>
        </a:p>
        <a:p>
          <a:pPr marL="228600" lvl="1" indent="-228600" algn="l" defTabSz="1066800">
            <a:lnSpc>
              <a:spcPct val="90000"/>
            </a:lnSpc>
            <a:spcBef>
              <a:spcPct val="0"/>
            </a:spcBef>
            <a:spcAft>
              <a:spcPct val="15000"/>
            </a:spcAft>
            <a:buChar char="•"/>
          </a:pPr>
          <a:r>
            <a:rPr lang="en-US" sz="2400" kern="1200" dirty="0">
              <a:solidFill>
                <a:schemeClr val="tx1"/>
              </a:solidFill>
            </a:rPr>
            <a:t>ISO 22000/ HACCP/ BRC</a:t>
          </a:r>
        </a:p>
        <a:p>
          <a:pPr marL="228600" lvl="1" indent="-228600" algn="l" defTabSz="1066800">
            <a:lnSpc>
              <a:spcPct val="90000"/>
            </a:lnSpc>
            <a:spcBef>
              <a:spcPct val="0"/>
            </a:spcBef>
            <a:spcAft>
              <a:spcPct val="15000"/>
            </a:spcAft>
            <a:buChar char="•"/>
          </a:pPr>
          <a:r>
            <a:rPr lang="en-US" sz="2400" kern="1200">
              <a:solidFill>
                <a:schemeClr val="tx1"/>
              </a:solidFill>
            </a:rPr>
            <a:t>Quy </a:t>
          </a:r>
          <a:r>
            <a:rPr lang="en-US" sz="2400" kern="1200" dirty="0" err="1">
              <a:solidFill>
                <a:schemeClr val="tx1"/>
              </a:solidFill>
            </a:rPr>
            <a:t>định</a:t>
          </a:r>
          <a:r>
            <a:rPr lang="en-US" sz="2400" kern="1200" dirty="0">
              <a:solidFill>
                <a:schemeClr val="tx1"/>
              </a:solidFill>
            </a:rPr>
            <a:t> </a:t>
          </a:r>
          <a:r>
            <a:rPr lang="en-US" sz="2400" kern="1200" dirty="0" err="1">
              <a:solidFill>
                <a:schemeClr val="tx1"/>
              </a:solidFill>
            </a:rPr>
            <a:t>Pháp</a:t>
          </a:r>
          <a:r>
            <a:rPr lang="en-US" sz="2400" kern="1200" dirty="0">
              <a:solidFill>
                <a:schemeClr val="tx1"/>
              </a:solidFill>
            </a:rPr>
            <a:t> </a:t>
          </a:r>
          <a:r>
            <a:rPr lang="en-US" sz="2400" kern="1200" dirty="0" err="1">
              <a:solidFill>
                <a:schemeClr val="tx1"/>
              </a:solidFill>
            </a:rPr>
            <a:t>luật</a:t>
          </a:r>
          <a:endParaRPr lang="en-US" sz="2400" kern="1200" dirty="0">
            <a:solidFill>
              <a:schemeClr val="tx1"/>
            </a:solidFill>
          </a:endParaRPr>
        </a:p>
      </dsp:txBody>
      <dsp:txXfrm>
        <a:off x="5531047" y="5979605"/>
        <a:ext cx="3987225" cy="17428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72EAC-9DB2-464C-870E-D116CBC675DF}">
      <dsp:nvSpPr>
        <dsp:cNvPr id="0" name=""/>
        <dsp:cNvSpPr/>
      </dsp:nvSpPr>
      <dsp:spPr>
        <a:xfrm>
          <a:off x="1634399" y="0"/>
          <a:ext cx="11897441" cy="7435901"/>
        </a:xfrm>
        <a:prstGeom prst="swooshArrow">
          <a:avLst>
            <a:gd name="adj1" fmla="val 25000"/>
            <a:gd name="adj2" fmla="val 2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02FF5C0-AA63-495A-BC27-7E19F783FECB}">
      <dsp:nvSpPr>
        <dsp:cNvPr id="0" name=""/>
        <dsp:cNvSpPr/>
      </dsp:nvSpPr>
      <dsp:spPr>
        <a:xfrm>
          <a:off x="2632357" y="5529335"/>
          <a:ext cx="273641" cy="27364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10DFF50-DC49-4C14-9D0A-8136555F488C}">
      <dsp:nvSpPr>
        <dsp:cNvPr id="0" name=""/>
        <dsp:cNvSpPr/>
      </dsp:nvSpPr>
      <dsp:spPr>
        <a:xfrm>
          <a:off x="2769177" y="5666156"/>
          <a:ext cx="1558564" cy="1769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997" tIns="0" rIns="0" bIns="0" numCol="1" spcCol="1270" anchor="t" anchorCtr="0">
          <a:noAutofit/>
        </a:bodyPr>
        <a:lstStyle/>
        <a:p>
          <a:pPr marL="0" lvl="0" indent="0" algn="l" defTabSz="1422400">
            <a:lnSpc>
              <a:spcPct val="90000"/>
            </a:lnSpc>
            <a:spcBef>
              <a:spcPct val="0"/>
            </a:spcBef>
            <a:spcAft>
              <a:spcPct val="35000"/>
            </a:spcAft>
            <a:buNone/>
          </a:pPr>
          <a:r>
            <a:rPr lang="vi-VN" sz="3200" kern="1200" dirty="0">
              <a:latin typeface="Times New Roman" panose="02020603050405020304" pitchFamily="18" charset="0"/>
              <a:cs typeface="Times New Roman" panose="02020603050405020304" pitchFamily="18" charset="0"/>
            </a:rPr>
            <a:t>Thành lập 2007</a:t>
          </a:r>
          <a:endParaRPr lang="en-US" sz="3200" kern="1200" dirty="0">
            <a:latin typeface="Times New Roman" panose="02020603050405020304" pitchFamily="18" charset="0"/>
            <a:cs typeface="Times New Roman" panose="02020603050405020304" pitchFamily="18" charset="0"/>
          </a:endParaRPr>
        </a:p>
      </dsp:txBody>
      <dsp:txXfrm>
        <a:off x="2769177" y="5666156"/>
        <a:ext cx="1558564" cy="1769744"/>
      </dsp:txXfrm>
    </dsp:sp>
    <dsp:sp modelId="{7FBFA082-F137-40EE-9AE8-15A4BD60D847}">
      <dsp:nvSpPr>
        <dsp:cNvPr id="0" name=""/>
        <dsp:cNvSpPr/>
      </dsp:nvSpPr>
      <dsp:spPr>
        <a:xfrm>
          <a:off x="4113588" y="4106104"/>
          <a:ext cx="428307" cy="42830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3CB13C4-EDB2-4DB4-A34A-0E30FE5ABFD5}">
      <dsp:nvSpPr>
        <dsp:cNvPr id="0" name=""/>
        <dsp:cNvSpPr/>
      </dsp:nvSpPr>
      <dsp:spPr>
        <a:xfrm>
          <a:off x="4327742" y="4320258"/>
          <a:ext cx="1974975" cy="311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951" tIns="0" rIns="0" bIns="0" numCol="1" spcCol="1270" anchor="t" anchorCtr="0">
          <a:noAutofit/>
        </a:bodyPr>
        <a:lstStyle/>
        <a:p>
          <a:pPr marL="0" lvl="0" indent="0" algn="l" defTabSz="1422400">
            <a:lnSpc>
              <a:spcPct val="90000"/>
            </a:lnSpc>
            <a:spcBef>
              <a:spcPct val="0"/>
            </a:spcBef>
            <a:spcAft>
              <a:spcPct val="35000"/>
            </a:spcAft>
            <a:buNone/>
          </a:pPr>
          <a:r>
            <a:rPr lang="vi-VN" sz="3200" kern="1200" dirty="0">
              <a:latin typeface="Times New Roman" panose="02020603050405020304" pitchFamily="18" charset="0"/>
              <a:cs typeface="Times New Roman" panose="02020603050405020304" pitchFamily="18" charset="0"/>
            </a:rPr>
            <a:t>2011 Đăng ký với Ban Tôn giáo Chính phủ</a:t>
          </a:r>
          <a:endParaRPr lang="en-US" sz="3200" kern="1200" dirty="0">
            <a:latin typeface="Times New Roman" panose="02020603050405020304" pitchFamily="18" charset="0"/>
            <a:cs typeface="Times New Roman" panose="02020603050405020304" pitchFamily="18" charset="0"/>
          </a:endParaRPr>
        </a:p>
      </dsp:txBody>
      <dsp:txXfrm>
        <a:off x="4327742" y="4320258"/>
        <a:ext cx="1974975" cy="3115642"/>
      </dsp:txXfrm>
    </dsp:sp>
    <dsp:sp modelId="{6F4CD558-52BB-4461-AD85-42429CA8D97E}">
      <dsp:nvSpPr>
        <dsp:cNvPr id="0" name=""/>
        <dsp:cNvSpPr/>
      </dsp:nvSpPr>
      <dsp:spPr>
        <a:xfrm>
          <a:off x="6017179" y="2971386"/>
          <a:ext cx="571077" cy="57107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EAF96E3-65FB-4D25-AF9D-939FFC758F74}">
      <dsp:nvSpPr>
        <dsp:cNvPr id="0" name=""/>
        <dsp:cNvSpPr/>
      </dsp:nvSpPr>
      <dsp:spPr>
        <a:xfrm>
          <a:off x="6302717" y="3256924"/>
          <a:ext cx="2296206" cy="4178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602" tIns="0" rIns="0" bIns="0" numCol="1" spcCol="1270" anchor="t" anchorCtr="0">
          <a:noAutofit/>
        </a:bodyPr>
        <a:lstStyle/>
        <a:p>
          <a:pPr marL="0" lvl="0" indent="0" algn="l" defTabSz="1422400">
            <a:lnSpc>
              <a:spcPct val="90000"/>
            </a:lnSpc>
            <a:spcBef>
              <a:spcPct val="0"/>
            </a:spcBef>
            <a:spcAft>
              <a:spcPct val="35000"/>
            </a:spcAft>
            <a:buNone/>
          </a:pPr>
          <a:r>
            <a:rPr lang="vi-VN" sz="3200" kern="1200" dirty="0">
              <a:latin typeface="Times New Roman" panose="02020603050405020304" pitchFamily="18" charset="0"/>
              <a:cs typeface="Times New Roman" panose="02020603050405020304" pitchFamily="18" charset="0"/>
            </a:rPr>
            <a:t>2013 Công nhận bởi Jakim (Malaysia)</a:t>
          </a:r>
          <a:endParaRPr lang="en-US" sz="3200" kern="1200" dirty="0">
            <a:latin typeface="Times New Roman" panose="02020603050405020304" pitchFamily="18" charset="0"/>
            <a:cs typeface="Times New Roman" panose="02020603050405020304" pitchFamily="18" charset="0"/>
          </a:endParaRPr>
        </a:p>
      </dsp:txBody>
      <dsp:txXfrm>
        <a:off x="6302717" y="3256924"/>
        <a:ext cx="2296206" cy="4178976"/>
      </dsp:txXfrm>
    </dsp:sp>
    <dsp:sp modelId="{B6C63B86-9AFB-442F-8163-6E605822C60F}">
      <dsp:nvSpPr>
        <dsp:cNvPr id="0" name=""/>
        <dsp:cNvSpPr/>
      </dsp:nvSpPr>
      <dsp:spPr>
        <a:xfrm>
          <a:off x="8230103" y="2085026"/>
          <a:ext cx="737641" cy="73764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3945F1-ADF2-409A-84AE-302B0C20F8B3}">
      <dsp:nvSpPr>
        <dsp:cNvPr id="0" name=""/>
        <dsp:cNvSpPr/>
      </dsp:nvSpPr>
      <dsp:spPr>
        <a:xfrm>
          <a:off x="8598924" y="2453847"/>
          <a:ext cx="2379488" cy="4982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0861" tIns="0" rIns="0" bIns="0" numCol="1" spcCol="1270" anchor="t" anchorCtr="0">
          <a:noAutofit/>
        </a:bodyPr>
        <a:lstStyle/>
        <a:p>
          <a:pPr marL="0" lvl="0" indent="0" algn="l" defTabSz="1422400">
            <a:lnSpc>
              <a:spcPct val="90000"/>
            </a:lnSpc>
            <a:spcBef>
              <a:spcPct val="0"/>
            </a:spcBef>
            <a:spcAft>
              <a:spcPct val="35000"/>
            </a:spcAft>
            <a:buNone/>
          </a:pPr>
          <a:r>
            <a:rPr lang="vi-VN" sz="3200" kern="1200" dirty="0">
              <a:latin typeface="Times New Roman" panose="02020603050405020304" pitchFamily="18" charset="0"/>
              <a:cs typeface="Times New Roman" panose="02020603050405020304" pitchFamily="18" charset="0"/>
            </a:rPr>
            <a:t>2014 -2021 Công nhận bởi: GAC (GCC) , MoIAT (UAE), Tổng cục ĐLTCCL</a:t>
          </a:r>
          <a:endParaRPr lang="en-US" sz="3200" kern="1200" dirty="0">
            <a:latin typeface="Times New Roman" panose="02020603050405020304" pitchFamily="18" charset="0"/>
            <a:cs typeface="Times New Roman" panose="02020603050405020304" pitchFamily="18" charset="0"/>
          </a:endParaRPr>
        </a:p>
      </dsp:txBody>
      <dsp:txXfrm>
        <a:off x="8598924" y="2453847"/>
        <a:ext cx="2379488" cy="4982053"/>
      </dsp:txXfrm>
    </dsp:sp>
    <dsp:sp modelId="{8B95770C-0137-4299-99A3-F966267525F2}">
      <dsp:nvSpPr>
        <dsp:cNvPr id="0" name=""/>
        <dsp:cNvSpPr/>
      </dsp:nvSpPr>
      <dsp:spPr>
        <a:xfrm>
          <a:off x="10508463" y="1493128"/>
          <a:ext cx="939897" cy="93989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652A7D-A4C2-477A-83B6-D5786ECB7A15}">
      <dsp:nvSpPr>
        <dsp:cNvPr id="0" name=""/>
        <dsp:cNvSpPr/>
      </dsp:nvSpPr>
      <dsp:spPr>
        <a:xfrm>
          <a:off x="10978412" y="1963077"/>
          <a:ext cx="2379488" cy="5472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8032" tIns="0" rIns="0" bIns="0" numCol="1" spcCol="1270" anchor="t" anchorCtr="0">
          <a:noAutofit/>
        </a:bodyPr>
        <a:lstStyle/>
        <a:p>
          <a:pPr marL="0" lvl="0" indent="0" algn="l" defTabSz="1422400">
            <a:lnSpc>
              <a:spcPct val="90000"/>
            </a:lnSpc>
            <a:spcBef>
              <a:spcPct val="0"/>
            </a:spcBef>
            <a:spcAft>
              <a:spcPct val="35000"/>
            </a:spcAft>
            <a:buNone/>
          </a:pPr>
          <a:r>
            <a:rPr lang="vi-VN" sz="3200" kern="1200" dirty="0">
              <a:latin typeface="Times New Roman" panose="02020603050405020304" pitchFamily="18" charset="0"/>
              <a:cs typeface="Times New Roman" panose="02020603050405020304" pitchFamily="18" charset="0"/>
            </a:rPr>
            <a:t>2024 Công nhận bởi BPJPH (Indonesia)</a:t>
          </a:r>
          <a:endParaRPr lang="en-US" sz="3200" kern="1200" dirty="0">
            <a:latin typeface="Times New Roman" panose="02020603050405020304" pitchFamily="18" charset="0"/>
            <a:cs typeface="Times New Roman" panose="02020603050405020304" pitchFamily="18" charset="0"/>
          </a:endParaRPr>
        </a:p>
      </dsp:txBody>
      <dsp:txXfrm>
        <a:off x="10978412" y="1963077"/>
        <a:ext cx="2379488" cy="5472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041AE-07D0-46A0-B708-B5789E55CE74}">
      <dsp:nvSpPr>
        <dsp:cNvPr id="0" name=""/>
        <dsp:cNvSpPr/>
      </dsp:nvSpPr>
      <dsp:spPr>
        <a:xfrm>
          <a:off x="3962400" y="2381"/>
          <a:ext cx="5943600" cy="1889124"/>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8C7B4E-5A45-494E-A248-5A4A1B9A3967}">
      <dsp:nvSpPr>
        <dsp:cNvPr id="0" name=""/>
        <dsp:cNvSpPr/>
      </dsp:nvSpPr>
      <dsp:spPr>
        <a:xfrm>
          <a:off x="0" y="2381"/>
          <a:ext cx="3962400" cy="18891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err="1">
              <a:latin typeface="Arial" panose="020B0604020202020204" pitchFamily="34" charset="0"/>
              <a:cs typeface="Arial" panose="020B0604020202020204" pitchFamily="34" charset="0"/>
            </a:rPr>
            <a:t>Chứng</a:t>
          </a:r>
          <a:r>
            <a:rPr lang="en-US" sz="3900" kern="1200" dirty="0">
              <a:latin typeface="Arial" panose="020B0604020202020204" pitchFamily="34" charset="0"/>
              <a:cs typeface="Arial" panose="020B0604020202020204" pitchFamily="34" charset="0"/>
            </a:rPr>
            <a:t> minh  </a:t>
          </a:r>
          <a:r>
            <a:rPr lang="en-US" sz="3900" kern="1200" dirty="0" err="1">
              <a:latin typeface="Arial" panose="020B0604020202020204" pitchFamily="34" charset="0"/>
              <a:cs typeface="Arial" panose="020B0604020202020204" pitchFamily="34" charset="0"/>
            </a:rPr>
            <a:t>sản</a:t>
          </a:r>
          <a:r>
            <a:rPr lang="en-US" sz="3900" kern="1200" dirty="0">
              <a:latin typeface="Arial" panose="020B0604020202020204" pitchFamily="34" charset="0"/>
              <a:cs typeface="Arial" panose="020B0604020202020204" pitchFamily="34" charset="0"/>
            </a:rPr>
            <a:t> </a:t>
          </a:r>
          <a:r>
            <a:rPr lang="en-US" sz="3900" kern="1200" dirty="0" err="1">
              <a:latin typeface="Arial" panose="020B0604020202020204" pitchFamily="34" charset="0"/>
              <a:cs typeface="Arial" panose="020B0604020202020204" pitchFamily="34" charset="0"/>
            </a:rPr>
            <a:t>phẩm</a:t>
          </a:r>
          <a:r>
            <a:rPr lang="en-US" sz="3900" kern="1200" dirty="0">
              <a:latin typeface="Arial" panose="020B0604020202020204" pitchFamily="34" charset="0"/>
              <a:cs typeface="Arial" panose="020B0604020202020204" pitchFamily="34" charset="0"/>
            </a:rPr>
            <a:t> </a:t>
          </a:r>
          <a:r>
            <a:rPr lang="en-US" sz="3900" kern="1200" dirty="0" err="1">
              <a:latin typeface="Arial" panose="020B0604020202020204" pitchFamily="34" charset="0"/>
              <a:cs typeface="Arial" panose="020B0604020202020204" pitchFamily="34" charset="0"/>
            </a:rPr>
            <a:t>là</a:t>
          </a:r>
          <a:r>
            <a:rPr lang="en-US" sz="3900" kern="1200" dirty="0">
              <a:latin typeface="Arial" panose="020B0604020202020204" pitchFamily="34" charset="0"/>
              <a:cs typeface="Arial" panose="020B0604020202020204" pitchFamily="34" charset="0"/>
            </a:rPr>
            <a:t> Halal</a:t>
          </a:r>
        </a:p>
      </dsp:txBody>
      <dsp:txXfrm>
        <a:off x="92219" y="94600"/>
        <a:ext cx="3777962" cy="1704686"/>
      </dsp:txXfrm>
    </dsp:sp>
    <dsp:sp modelId="{D1BF280E-812D-4991-BA82-B9E0A51C0E98}">
      <dsp:nvSpPr>
        <dsp:cNvPr id="0" name=""/>
        <dsp:cNvSpPr/>
      </dsp:nvSpPr>
      <dsp:spPr>
        <a:xfrm>
          <a:off x="3962400" y="2080418"/>
          <a:ext cx="5943600" cy="1889124"/>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D01A60-1988-4EA1-B3F3-977FD4301752}">
      <dsp:nvSpPr>
        <dsp:cNvPr id="0" name=""/>
        <dsp:cNvSpPr/>
      </dsp:nvSpPr>
      <dsp:spPr>
        <a:xfrm>
          <a:off x="0" y="2080418"/>
          <a:ext cx="3962400" cy="18891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err="1">
              <a:latin typeface="Arial" panose="020B0604020202020204" pitchFamily="34" charset="0"/>
              <a:cs typeface="Arial" panose="020B0604020202020204" pitchFamily="34" charset="0"/>
            </a:rPr>
            <a:t>Nâng</a:t>
          </a:r>
          <a:r>
            <a:rPr lang="en-US" sz="3900" kern="1200" dirty="0">
              <a:latin typeface="Arial" panose="020B0604020202020204" pitchFamily="34" charset="0"/>
              <a:cs typeface="Arial" panose="020B0604020202020204" pitchFamily="34" charset="0"/>
            </a:rPr>
            <a:t> </a:t>
          </a:r>
          <a:r>
            <a:rPr lang="en-US" sz="3900" kern="1200" dirty="0" err="1">
              <a:latin typeface="Arial" panose="020B0604020202020204" pitchFamily="34" charset="0"/>
              <a:cs typeface="Arial" panose="020B0604020202020204" pitchFamily="34" charset="0"/>
            </a:rPr>
            <a:t>cao</a:t>
          </a:r>
          <a:r>
            <a:rPr lang="en-US" sz="3900" kern="1200" dirty="0">
              <a:latin typeface="Arial" panose="020B0604020202020204" pitchFamily="34" charset="0"/>
              <a:cs typeface="Arial" panose="020B0604020202020204" pitchFamily="34" charset="0"/>
            </a:rPr>
            <a:t> </a:t>
          </a:r>
          <a:r>
            <a:rPr lang="en-US" sz="3900" kern="1200" dirty="0" err="1">
              <a:latin typeface="Arial" panose="020B0604020202020204" pitchFamily="34" charset="0"/>
              <a:cs typeface="Arial" panose="020B0604020202020204" pitchFamily="34" charset="0"/>
            </a:rPr>
            <a:t>chất</a:t>
          </a:r>
          <a:r>
            <a:rPr lang="en-US" sz="3900" kern="1200" dirty="0">
              <a:latin typeface="Arial" panose="020B0604020202020204" pitchFamily="34" charset="0"/>
              <a:cs typeface="Arial" panose="020B0604020202020204" pitchFamily="34" charset="0"/>
            </a:rPr>
            <a:t> </a:t>
          </a:r>
          <a:r>
            <a:rPr lang="en-US" sz="3900" kern="1200" dirty="0" err="1">
              <a:latin typeface="Arial" panose="020B0604020202020204" pitchFamily="34" charset="0"/>
              <a:cs typeface="Arial" panose="020B0604020202020204" pitchFamily="34" charset="0"/>
            </a:rPr>
            <a:t>lượng</a:t>
          </a:r>
          <a:r>
            <a:rPr lang="en-US" sz="3900" kern="1200" dirty="0">
              <a:latin typeface="Arial" panose="020B0604020202020204" pitchFamily="34" charset="0"/>
              <a:cs typeface="Arial" panose="020B0604020202020204" pitchFamily="34" charset="0"/>
            </a:rPr>
            <a:t> </a:t>
          </a:r>
          <a:r>
            <a:rPr lang="en-US" sz="3900" kern="1200" dirty="0" err="1">
              <a:latin typeface="Arial" panose="020B0604020202020204" pitchFamily="34" charset="0"/>
              <a:cs typeface="Arial" panose="020B0604020202020204" pitchFamily="34" charset="0"/>
            </a:rPr>
            <a:t>sản</a:t>
          </a:r>
          <a:r>
            <a:rPr lang="en-US" sz="3900" kern="1200" dirty="0">
              <a:latin typeface="Arial" panose="020B0604020202020204" pitchFamily="34" charset="0"/>
              <a:cs typeface="Arial" panose="020B0604020202020204" pitchFamily="34" charset="0"/>
            </a:rPr>
            <a:t> </a:t>
          </a:r>
          <a:r>
            <a:rPr lang="en-US" sz="3900" kern="1200" dirty="0" err="1">
              <a:latin typeface="Arial" panose="020B0604020202020204" pitchFamily="34" charset="0"/>
              <a:cs typeface="Arial" panose="020B0604020202020204" pitchFamily="34" charset="0"/>
            </a:rPr>
            <a:t>phẩm</a:t>
          </a:r>
          <a:endParaRPr lang="en-US" sz="3900" kern="1200" dirty="0">
            <a:latin typeface="Arial" panose="020B0604020202020204" pitchFamily="34" charset="0"/>
            <a:cs typeface="Arial" panose="020B0604020202020204" pitchFamily="34" charset="0"/>
          </a:endParaRPr>
        </a:p>
      </dsp:txBody>
      <dsp:txXfrm>
        <a:off x="92219" y="2172637"/>
        <a:ext cx="3777962" cy="1704686"/>
      </dsp:txXfrm>
    </dsp:sp>
    <dsp:sp modelId="{236058EC-A9C2-445B-B163-63F55E33ED5A}">
      <dsp:nvSpPr>
        <dsp:cNvPr id="0" name=""/>
        <dsp:cNvSpPr/>
      </dsp:nvSpPr>
      <dsp:spPr>
        <a:xfrm>
          <a:off x="3962400" y="4158456"/>
          <a:ext cx="5943600" cy="1889124"/>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5547C-7106-4DF7-AF19-8F6E0F464586}">
      <dsp:nvSpPr>
        <dsp:cNvPr id="0" name=""/>
        <dsp:cNvSpPr/>
      </dsp:nvSpPr>
      <dsp:spPr>
        <a:xfrm>
          <a:off x="0" y="4158456"/>
          <a:ext cx="3962400" cy="188912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err="1">
              <a:latin typeface="Arial" panose="020B0604020202020204" pitchFamily="34" charset="0"/>
              <a:cs typeface="Arial" panose="020B0604020202020204" pitchFamily="34" charset="0"/>
            </a:rPr>
            <a:t>Sản</a:t>
          </a:r>
          <a:r>
            <a:rPr lang="en-US" sz="3900" kern="1200" dirty="0">
              <a:latin typeface="Arial" panose="020B0604020202020204" pitchFamily="34" charset="0"/>
              <a:cs typeface="Arial" panose="020B0604020202020204" pitchFamily="34" charset="0"/>
            </a:rPr>
            <a:t> </a:t>
          </a:r>
          <a:r>
            <a:rPr lang="en-US" sz="3900" kern="1200" dirty="0" err="1">
              <a:latin typeface="Arial" panose="020B0604020202020204" pitchFamily="34" charset="0"/>
              <a:cs typeface="Arial" panose="020B0604020202020204" pitchFamily="34" charset="0"/>
            </a:rPr>
            <a:t>phẩm</a:t>
          </a:r>
          <a:r>
            <a:rPr lang="en-US" sz="3900" kern="1200" dirty="0">
              <a:latin typeface="Arial" panose="020B0604020202020204" pitchFamily="34" charset="0"/>
              <a:cs typeface="Arial" panose="020B0604020202020204" pitchFamily="34" charset="0"/>
            </a:rPr>
            <a:t> </a:t>
          </a:r>
          <a:r>
            <a:rPr lang="en-US" sz="3900" kern="1200" dirty="0" err="1">
              <a:latin typeface="Arial" panose="020B0604020202020204" pitchFamily="34" charset="0"/>
              <a:cs typeface="Arial" panose="020B0604020202020204" pitchFamily="34" charset="0"/>
            </a:rPr>
            <a:t>được</a:t>
          </a:r>
          <a:r>
            <a:rPr lang="en-US" sz="3900" kern="1200" dirty="0">
              <a:latin typeface="Arial" panose="020B0604020202020204" pitchFamily="34" charset="0"/>
              <a:cs typeface="Arial" panose="020B0604020202020204" pitchFamily="34" charset="0"/>
            </a:rPr>
            <a:t> in logo Halal </a:t>
          </a:r>
        </a:p>
      </dsp:txBody>
      <dsp:txXfrm>
        <a:off x="92219" y="4250675"/>
        <a:ext cx="3777962" cy="1704686"/>
      </dsp:txXfrm>
    </dsp:sp>
    <dsp:sp modelId="{DEF37DDA-9625-4002-A2FC-C09930184904}">
      <dsp:nvSpPr>
        <dsp:cNvPr id="0" name=""/>
        <dsp:cNvSpPr/>
      </dsp:nvSpPr>
      <dsp:spPr>
        <a:xfrm>
          <a:off x="3962400" y="6236493"/>
          <a:ext cx="5943600" cy="1889124"/>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60D7E-286B-4270-8D5A-51A9FAFA224C}">
      <dsp:nvSpPr>
        <dsp:cNvPr id="0" name=""/>
        <dsp:cNvSpPr/>
      </dsp:nvSpPr>
      <dsp:spPr>
        <a:xfrm>
          <a:off x="0" y="6236493"/>
          <a:ext cx="3962400" cy="188912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1" kern="1200" dirty="0" err="1">
              <a:latin typeface="Arial" panose="020B0604020202020204" pitchFamily="34" charset="0"/>
              <a:cs typeface="Arial" panose="020B0604020202020204" pitchFamily="34" charset="0"/>
            </a:rPr>
            <a:t>Chứng</a:t>
          </a:r>
          <a:r>
            <a:rPr lang="en-US" sz="3900" b="1" kern="1200" dirty="0">
              <a:latin typeface="Arial" panose="020B0604020202020204" pitchFamily="34" charset="0"/>
              <a:cs typeface="Arial" panose="020B0604020202020204" pitchFamily="34" charset="0"/>
            </a:rPr>
            <a:t> minh </a:t>
          </a:r>
          <a:r>
            <a:rPr lang="en-US" sz="3900" b="1" kern="1200" dirty="0" err="1">
              <a:latin typeface="Arial" panose="020B0604020202020204" pitchFamily="34" charset="0"/>
              <a:cs typeface="Arial" panose="020B0604020202020204" pitchFamily="34" charset="0"/>
            </a:rPr>
            <a:t>nguyên</a:t>
          </a:r>
          <a:r>
            <a:rPr lang="en-US" sz="3900" b="1" kern="1200" dirty="0">
              <a:latin typeface="Arial" panose="020B0604020202020204" pitchFamily="34" charset="0"/>
              <a:cs typeface="Arial" panose="020B0604020202020204" pitchFamily="34" charset="0"/>
            </a:rPr>
            <a:t> </a:t>
          </a:r>
          <a:r>
            <a:rPr lang="en-US" sz="3900" b="1" kern="1200" dirty="0" err="1">
              <a:latin typeface="Arial" panose="020B0604020202020204" pitchFamily="34" charset="0"/>
              <a:cs typeface="Arial" panose="020B0604020202020204" pitchFamily="34" charset="0"/>
            </a:rPr>
            <a:t>liệu</a:t>
          </a:r>
          <a:r>
            <a:rPr lang="en-US" sz="3900" b="1" kern="1200" dirty="0">
              <a:latin typeface="Arial" panose="020B0604020202020204" pitchFamily="34" charset="0"/>
              <a:cs typeface="Arial" panose="020B0604020202020204" pitchFamily="34" charset="0"/>
            </a:rPr>
            <a:t> Halal</a:t>
          </a:r>
        </a:p>
      </dsp:txBody>
      <dsp:txXfrm>
        <a:off x="92219" y="6328712"/>
        <a:ext cx="3777962" cy="1704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8C72F-D41A-448C-B195-A9BCF894228A}">
      <dsp:nvSpPr>
        <dsp:cNvPr id="0" name=""/>
        <dsp:cNvSpPr/>
      </dsp:nvSpPr>
      <dsp:spPr>
        <a:xfrm>
          <a:off x="3181080" y="4166"/>
          <a:ext cx="3772041" cy="20037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b="1" kern="1200" dirty="0" err="1">
              <a:latin typeface="Times New Roman" panose="02020603050405020304" pitchFamily="18" charset="0"/>
              <a:cs typeface="Times New Roman" panose="02020603050405020304" pitchFamily="18" charset="0"/>
            </a:rPr>
            <a:t>Đáp</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ứng</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yêu</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cầu</a:t>
          </a:r>
          <a:r>
            <a:rPr lang="en-US" sz="3600" b="1"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khách</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hàng</a:t>
          </a:r>
          <a:r>
            <a:rPr lang="en-US" sz="3600" kern="1200" dirty="0">
              <a:latin typeface="Times New Roman" panose="02020603050405020304" pitchFamily="18" charset="0"/>
              <a:cs typeface="Times New Roman" panose="02020603050405020304" pitchFamily="18" charset="0"/>
            </a:rPr>
            <a:t>, 1 </a:t>
          </a:r>
          <a:r>
            <a:rPr lang="en-US" sz="3600" kern="1200" dirty="0" err="1">
              <a:latin typeface="Times New Roman" panose="02020603050405020304" pitchFamily="18" charset="0"/>
              <a:cs typeface="Times New Roman" panose="02020603050405020304" pitchFamily="18" charset="0"/>
            </a:rPr>
            <a:t>số</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quốc</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gia</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nhập</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khẩu</a:t>
          </a:r>
          <a:endParaRPr lang="en-US" sz="3600" kern="1200" dirty="0">
            <a:latin typeface="Times New Roman" panose="02020603050405020304" pitchFamily="18" charset="0"/>
            <a:cs typeface="Times New Roman" panose="02020603050405020304" pitchFamily="18" charset="0"/>
          </a:endParaRPr>
        </a:p>
      </dsp:txBody>
      <dsp:txXfrm>
        <a:off x="3181080" y="4166"/>
        <a:ext cx="3772041" cy="2003764"/>
      </dsp:txXfrm>
    </dsp:sp>
    <dsp:sp modelId="{F7F760FA-0935-483E-91F0-3BBD46C3354B}">
      <dsp:nvSpPr>
        <dsp:cNvPr id="0" name=""/>
        <dsp:cNvSpPr/>
      </dsp:nvSpPr>
      <dsp:spPr>
        <a:xfrm>
          <a:off x="3582101" y="2108119"/>
          <a:ext cx="2970000" cy="200376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Tăng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cơ</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hội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canh</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tranh</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với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sản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phẩm</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khác</a:t>
          </a:r>
          <a:endParaRPr lang="en-US" sz="3600" kern="1200" dirty="0">
            <a:latin typeface="Times New Roman" panose="02020603050405020304" pitchFamily="18" charset="0"/>
            <a:cs typeface="Times New Roman" panose="02020603050405020304" pitchFamily="18" charset="0"/>
          </a:endParaRPr>
        </a:p>
      </dsp:txBody>
      <dsp:txXfrm>
        <a:off x="3582101" y="2108119"/>
        <a:ext cx="2970000" cy="2003764"/>
      </dsp:txXfrm>
    </dsp:sp>
    <dsp:sp modelId="{049F5E3B-974D-42D7-9B7C-6C3ACBA9AC7E}">
      <dsp:nvSpPr>
        <dsp:cNvPr id="0" name=""/>
        <dsp:cNvSpPr/>
      </dsp:nvSpPr>
      <dsp:spPr>
        <a:xfrm>
          <a:off x="2412101" y="4212072"/>
          <a:ext cx="5310000" cy="200376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Tăng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đối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tượng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sử</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dụng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sản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phẩm</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người</a:t>
          </a:r>
          <a:r>
            <a:rPr lang="en-US" sz="3600" kern="1200" dirty="0">
              <a:latin typeface="Times New Roman" panose="02020603050405020304" pitchFamily="18" charset="0"/>
              <a:cs typeface="Times New Roman" panose="02020603050405020304" pitchFamily="18" charset="0"/>
            </a:rPr>
            <a:t> Muslim </a:t>
          </a:r>
          <a:r>
            <a:rPr lang="en-US" sz="3600" kern="1200" dirty="0" err="1">
              <a:latin typeface="Times New Roman" panose="02020603050405020304" pitchFamily="18" charset="0"/>
              <a:cs typeface="Times New Roman" panose="02020603050405020304" pitchFamily="18" charset="0"/>
            </a:rPr>
            <a:t>và</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người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không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theo</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đạo</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Hồi</a:t>
          </a:r>
          <a:endParaRPr lang="en-US" sz="3600" kern="1200" dirty="0">
            <a:latin typeface="Times New Roman" panose="02020603050405020304" pitchFamily="18" charset="0"/>
            <a:cs typeface="Times New Roman" panose="02020603050405020304" pitchFamily="18" charset="0"/>
          </a:endParaRPr>
        </a:p>
      </dsp:txBody>
      <dsp:txXfrm>
        <a:off x="2412101" y="4212072"/>
        <a:ext cx="5310000" cy="2003764"/>
      </dsp:txXfrm>
    </dsp:sp>
    <dsp:sp modelId="{9BED067B-4D63-4F5F-97D3-18C8FED013EB}">
      <dsp:nvSpPr>
        <dsp:cNvPr id="0" name=""/>
        <dsp:cNvSpPr/>
      </dsp:nvSpPr>
      <dsp:spPr>
        <a:xfrm>
          <a:off x="3050507" y="6316025"/>
          <a:ext cx="4033188" cy="200376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b="1" kern="1200" dirty="0" err="1">
              <a:latin typeface="Times New Roman" panose="02020603050405020304" pitchFamily="18" charset="0"/>
              <a:cs typeface="Times New Roman" panose="02020603050405020304" pitchFamily="18" charset="0"/>
            </a:rPr>
            <a:t>Tăng</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cơ</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hội</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tham</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gia</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vào</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chuỗi</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Cung</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ứng</a:t>
          </a:r>
          <a:r>
            <a:rPr lang="en-US" sz="3600" b="1" kern="1200" dirty="0">
              <a:latin typeface="Times New Roman" panose="02020603050405020304" pitchFamily="18" charset="0"/>
              <a:cs typeface="Times New Roman" panose="02020603050405020304" pitchFamily="18" charset="0"/>
            </a:rPr>
            <a:t> Halal </a:t>
          </a:r>
          <a:r>
            <a:rPr lang="en-US" sz="3600" b="1" kern="1200" dirty="0" err="1">
              <a:latin typeface="Times New Roman" panose="02020603050405020304" pitchFamily="18" charset="0"/>
              <a:cs typeface="Times New Roman" panose="02020603050405020304" pitchFamily="18" charset="0"/>
            </a:rPr>
            <a:t>toàn</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cầu</a:t>
          </a:r>
          <a:r>
            <a:rPr lang="en-US" sz="3600" b="1" kern="1200" dirty="0">
              <a:latin typeface="Times New Roman" panose="02020603050405020304" pitchFamily="18" charset="0"/>
              <a:cs typeface="Times New Roman" panose="02020603050405020304" pitchFamily="18" charset="0"/>
            </a:rPr>
            <a:t>.</a:t>
          </a:r>
          <a:endParaRPr lang="en-US" sz="3600" kern="1200" dirty="0">
            <a:latin typeface="Times New Roman" panose="02020603050405020304" pitchFamily="18" charset="0"/>
            <a:cs typeface="Times New Roman" panose="02020603050405020304" pitchFamily="18" charset="0"/>
          </a:endParaRPr>
        </a:p>
      </dsp:txBody>
      <dsp:txXfrm>
        <a:off x="3050507" y="6316025"/>
        <a:ext cx="4033188" cy="2003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033E2-BD17-4FE8-9704-5A1007D420FF}">
      <dsp:nvSpPr>
        <dsp:cNvPr id="0" name=""/>
        <dsp:cNvSpPr/>
      </dsp:nvSpPr>
      <dsp:spPr>
        <a:xfrm>
          <a:off x="4802287" y="3566160"/>
          <a:ext cx="4358640" cy="4358640"/>
        </a:xfrm>
        <a:prstGeom prst="gear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err="1"/>
            <a:t>Đa</a:t>
          </a:r>
          <a:r>
            <a:rPr lang="en-US" sz="2900" b="1" kern="1200" dirty="0"/>
            <a:t> </a:t>
          </a:r>
          <a:r>
            <a:rPr lang="en-US" sz="2900" b="1" kern="1200" dirty="0" err="1"/>
            <a:t>số</a:t>
          </a:r>
          <a:r>
            <a:rPr lang="en-US" sz="2900" b="1" kern="1200" dirty="0"/>
            <a:t> </a:t>
          </a:r>
          <a:r>
            <a:rPr lang="en-US" sz="2900" b="1" kern="1200" dirty="0" err="1"/>
            <a:t>yêu</a:t>
          </a:r>
          <a:r>
            <a:rPr lang="en-US" sz="2900" b="1" kern="1200" dirty="0"/>
            <a:t> </a:t>
          </a:r>
          <a:r>
            <a:rPr lang="en-US" sz="2900" b="1" kern="1200" dirty="0" err="1"/>
            <a:t>cầu</a:t>
          </a:r>
          <a:r>
            <a:rPr lang="en-US" sz="2900" b="1" kern="1200" dirty="0"/>
            <a:t> </a:t>
          </a:r>
          <a:r>
            <a:rPr lang="en-US" sz="2900" b="1" kern="1200" dirty="0" err="1"/>
            <a:t>các</a:t>
          </a:r>
          <a:r>
            <a:rPr lang="en-US" sz="2900" b="1" kern="1200" dirty="0"/>
            <a:t> SP </a:t>
          </a:r>
          <a:r>
            <a:rPr lang="en-US" sz="2900" b="1" kern="1200" dirty="0" err="1"/>
            <a:t>liên</a:t>
          </a:r>
          <a:r>
            <a:rPr lang="en-US" sz="2900" b="1" kern="1200" dirty="0"/>
            <a:t> </a:t>
          </a:r>
          <a:r>
            <a:rPr lang="en-US" sz="2900" b="1" kern="1200" dirty="0" err="1"/>
            <a:t>quan</a:t>
          </a:r>
          <a:r>
            <a:rPr lang="en-US" sz="2900" b="1" kern="1200" dirty="0"/>
            <a:t> </a:t>
          </a:r>
          <a:r>
            <a:rPr lang="en-US" sz="2900" b="1" kern="1200" dirty="0" err="1"/>
            <a:t>đến</a:t>
          </a:r>
          <a:r>
            <a:rPr lang="en-US" sz="2900" b="1" kern="1200" dirty="0"/>
            <a:t> </a:t>
          </a:r>
          <a:r>
            <a:rPr lang="en-US" sz="2900" b="1" kern="1200" dirty="0" err="1"/>
            <a:t>động</a:t>
          </a:r>
          <a:r>
            <a:rPr lang="en-US" sz="2900" b="1" kern="1200" dirty="0"/>
            <a:t> </a:t>
          </a:r>
          <a:r>
            <a:rPr lang="en-US" sz="2900" b="1" kern="1200" dirty="0" err="1"/>
            <a:t>vật</a:t>
          </a:r>
          <a:r>
            <a:rPr lang="en-US" sz="2900" b="1" kern="1200" dirty="0"/>
            <a:t> </a:t>
          </a:r>
          <a:r>
            <a:rPr lang="en-US" sz="2900" b="1" kern="1200" dirty="0" err="1"/>
            <a:t>trên</a:t>
          </a:r>
          <a:r>
            <a:rPr lang="en-US" sz="2900" b="1" kern="1200" dirty="0"/>
            <a:t> </a:t>
          </a:r>
          <a:r>
            <a:rPr lang="en-US" sz="2900" b="1" kern="1200" dirty="0" err="1"/>
            <a:t>cạn</a:t>
          </a:r>
          <a:endParaRPr lang="en-US" sz="2900" b="1" kern="1200" dirty="0"/>
        </a:p>
      </dsp:txBody>
      <dsp:txXfrm>
        <a:off x="5678568" y="4587151"/>
        <a:ext cx="2606078" cy="2240431"/>
      </dsp:txXfrm>
    </dsp:sp>
    <dsp:sp modelId="{7549A8EE-3751-405E-8424-4868DB1AAD47}">
      <dsp:nvSpPr>
        <dsp:cNvPr id="0" name=""/>
        <dsp:cNvSpPr/>
      </dsp:nvSpPr>
      <dsp:spPr>
        <a:xfrm>
          <a:off x="2363723" y="2535936"/>
          <a:ext cx="3169920" cy="3169920"/>
        </a:xfrm>
        <a:prstGeom prst="gear6">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err="1"/>
            <a:t>Quy</a:t>
          </a:r>
          <a:r>
            <a:rPr lang="en-US" sz="2900" b="1" kern="1200" dirty="0"/>
            <a:t> </a:t>
          </a:r>
          <a:r>
            <a:rPr lang="en-US" sz="2900" b="1" kern="1200" dirty="0" err="1"/>
            <a:t>định</a:t>
          </a:r>
          <a:r>
            <a:rPr lang="en-US" sz="2900" b="1" kern="1200" dirty="0"/>
            <a:t> </a:t>
          </a:r>
          <a:r>
            <a:rPr lang="en-US" sz="2900" b="1" kern="1200" dirty="0" err="1"/>
            <a:t>Tổ</a:t>
          </a:r>
          <a:r>
            <a:rPr lang="en-US" sz="2900" b="1" kern="1200" dirty="0"/>
            <a:t> </a:t>
          </a:r>
          <a:r>
            <a:rPr lang="en-US" sz="2900" b="1" kern="1200" dirty="0" err="1"/>
            <a:t>chức</a:t>
          </a:r>
          <a:r>
            <a:rPr lang="en-US" sz="2900" b="1" kern="1200" dirty="0"/>
            <a:t> CN Halal</a:t>
          </a:r>
        </a:p>
      </dsp:txBody>
      <dsp:txXfrm>
        <a:off x="3161760" y="3338796"/>
        <a:ext cx="1573846" cy="1564200"/>
      </dsp:txXfrm>
    </dsp:sp>
    <dsp:sp modelId="{1B32F8C5-5498-4A1F-9115-CFAFCDF0402C}">
      <dsp:nvSpPr>
        <dsp:cNvPr id="0" name=""/>
        <dsp:cNvSpPr/>
      </dsp:nvSpPr>
      <dsp:spPr>
        <a:xfrm rot="20700000">
          <a:off x="4176138" y="507485"/>
          <a:ext cx="3105874" cy="3105874"/>
        </a:xfrm>
        <a:prstGeom prst="gear6">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t>1 </a:t>
          </a:r>
          <a:r>
            <a:rPr lang="en-US" sz="2900" b="1" kern="1200" dirty="0" err="1"/>
            <a:t>số</a:t>
          </a:r>
          <a:r>
            <a:rPr lang="en-US" sz="2900" b="1" kern="1200" dirty="0"/>
            <a:t> </a:t>
          </a:r>
          <a:r>
            <a:rPr lang="en-US" sz="2900" b="1" kern="1200" dirty="0" err="1"/>
            <a:t>nước</a:t>
          </a:r>
          <a:r>
            <a:rPr lang="en-US" sz="2900" b="1" kern="1200" dirty="0"/>
            <a:t> </a:t>
          </a:r>
          <a:r>
            <a:rPr lang="en-US" sz="2900" b="1" kern="1200" dirty="0" err="1"/>
            <a:t>bắt</a:t>
          </a:r>
          <a:r>
            <a:rPr lang="en-US" sz="2900" b="1" kern="1200" dirty="0"/>
            <a:t> </a:t>
          </a:r>
          <a:r>
            <a:rPr lang="en-US" sz="2900" b="1" kern="1200" dirty="0" err="1"/>
            <a:t>buộc</a:t>
          </a:r>
          <a:r>
            <a:rPr lang="en-US" sz="2900" b="1" kern="1200" dirty="0"/>
            <a:t>: Indonesia, Pakistan,…</a:t>
          </a:r>
        </a:p>
      </dsp:txBody>
      <dsp:txXfrm rot="-20700000">
        <a:off x="4857347" y="1188694"/>
        <a:ext cx="1743456" cy="1743456"/>
      </dsp:txXfrm>
    </dsp:sp>
    <dsp:sp modelId="{7ACB170B-3557-49A5-A454-EA070FBB33A4}">
      <dsp:nvSpPr>
        <dsp:cNvPr id="0" name=""/>
        <dsp:cNvSpPr/>
      </dsp:nvSpPr>
      <dsp:spPr>
        <a:xfrm>
          <a:off x="4607126" y="2883927"/>
          <a:ext cx="5579059" cy="5579059"/>
        </a:xfrm>
        <a:prstGeom prst="circularArrow">
          <a:avLst>
            <a:gd name="adj1" fmla="val 4687"/>
            <a:gd name="adj2" fmla="val 299029"/>
            <a:gd name="adj3" fmla="val 2565879"/>
            <a:gd name="adj4" fmla="val 15758060"/>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1753CF-7773-4573-9BB1-15DEE141DC33}">
      <dsp:nvSpPr>
        <dsp:cNvPr id="0" name=""/>
        <dsp:cNvSpPr/>
      </dsp:nvSpPr>
      <dsp:spPr>
        <a:xfrm>
          <a:off x="1802337" y="1818543"/>
          <a:ext cx="4053535" cy="4053535"/>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456567-AD9B-4C77-994F-D07A18F24E74}">
      <dsp:nvSpPr>
        <dsp:cNvPr id="0" name=""/>
        <dsp:cNvSpPr/>
      </dsp:nvSpPr>
      <dsp:spPr>
        <a:xfrm>
          <a:off x="3420781" y="-347298"/>
          <a:ext cx="4370527" cy="4370527"/>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58793-E618-47D8-AF76-464BFEA68115}">
      <dsp:nvSpPr>
        <dsp:cNvPr id="0" name=""/>
        <dsp:cNvSpPr/>
      </dsp:nvSpPr>
      <dsp:spPr>
        <a:xfrm rot="5400000">
          <a:off x="3996317" y="178109"/>
          <a:ext cx="2624666" cy="2283460"/>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err="1"/>
            <a:t>Yêu</a:t>
          </a:r>
          <a:r>
            <a:rPr lang="en-US" sz="4800" kern="1200" dirty="0"/>
            <a:t> </a:t>
          </a:r>
          <a:r>
            <a:rPr lang="en-US" sz="4800" kern="1200" dirty="0" err="1"/>
            <a:t>cầu</a:t>
          </a:r>
          <a:endParaRPr lang="en-US" sz="4800" kern="1200" dirty="0"/>
        </a:p>
      </dsp:txBody>
      <dsp:txXfrm rot="-5400000">
        <a:off x="4522759" y="416518"/>
        <a:ext cx="1571782" cy="1806645"/>
      </dsp:txXfrm>
    </dsp:sp>
    <dsp:sp modelId="{9037DB05-9D44-4E98-9153-952308DA92FA}">
      <dsp:nvSpPr>
        <dsp:cNvPr id="0" name=""/>
        <dsp:cNvSpPr/>
      </dsp:nvSpPr>
      <dsp:spPr>
        <a:xfrm>
          <a:off x="6519672" y="532439"/>
          <a:ext cx="2929128" cy="157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HALAL???</a:t>
          </a:r>
        </a:p>
      </dsp:txBody>
      <dsp:txXfrm>
        <a:off x="6519672" y="532439"/>
        <a:ext cx="2929128" cy="1574800"/>
      </dsp:txXfrm>
    </dsp:sp>
    <dsp:sp modelId="{D746DB4D-C543-48D1-8A13-D68DC1F22915}">
      <dsp:nvSpPr>
        <dsp:cNvPr id="0" name=""/>
        <dsp:cNvSpPr/>
      </dsp:nvSpPr>
      <dsp:spPr>
        <a:xfrm rot="5400000">
          <a:off x="1530180" y="178109"/>
          <a:ext cx="2624666" cy="2283460"/>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056622" y="416518"/>
        <a:ext cx="1571782" cy="1806645"/>
      </dsp:txXfrm>
    </dsp:sp>
    <dsp:sp modelId="{0FE9396A-714C-4C1E-83D3-FC85DE9CADDD}">
      <dsp:nvSpPr>
        <dsp:cNvPr id="0" name=""/>
        <dsp:cNvSpPr/>
      </dsp:nvSpPr>
      <dsp:spPr>
        <a:xfrm rot="5400000">
          <a:off x="2758524" y="2405927"/>
          <a:ext cx="2624666" cy="2283460"/>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err="1"/>
            <a:t>Quy</a:t>
          </a:r>
          <a:r>
            <a:rPr lang="en-US" sz="4800" kern="1200" dirty="0"/>
            <a:t> </a:t>
          </a:r>
          <a:r>
            <a:rPr lang="en-US" sz="4800" kern="1200" dirty="0" err="1"/>
            <a:t>trình</a:t>
          </a:r>
          <a:endParaRPr lang="en-US" sz="4800" kern="1200" dirty="0"/>
        </a:p>
      </dsp:txBody>
      <dsp:txXfrm rot="-5400000">
        <a:off x="3284966" y="2644336"/>
        <a:ext cx="1571782" cy="1806645"/>
      </dsp:txXfrm>
    </dsp:sp>
    <dsp:sp modelId="{372C8F18-FF9F-4E84-8065-C5179211C960}">
      <dsp:nvSpPr>
        <dsp:cNvPr id="0" name=""/>
        <dsp:cNvSpPr/>
      </dsp:nvSpPr>
      <dsp:spPr>
        <a:xfrm>
          <a:off x="0" y="2760257"/>
          <a:ext cx="2834640" cy="157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en-US" sz="3600" kern="1200" dirty="0"/>
            <a:t>HALAL ???</a:t>
          </a:r>
        </a:p>
      </dsp:txBody>
      <dsp:txXfrm>
        <a:off x="0" y="2760257"/>
        <a:ext cx="2834640" cy="1574800"/>
      </dsp:txXfrm>
    </dsp:sp>
    <dsp:sp modelId="{3DDE8FE7-770B-4DAB-8DC2-CB8B11C79E2F}">
      <dsp:nvSpPr>
        <dsp:cNvPr id="0" name=""/>
        <dsp:cNvSpPr/>
      </dsp:nvSpPr>
      <dsp:spPr>
        <a:xfrm rot="5400000">
          <a:off x="5224661" y="2405927"/>
          <a:ext cx="2624666" cy="2283460"/>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751103" y="2644336"/>
        <a:ext cx="1571782" cy="1806645"/>
      </dsp:txXfrm>
    </dsp:sp>
    <dsp:sp modelId="{039050E7-E181-482A-9A41-B8291787E085}">
      <dsp:nvSpPr>
        <dsp:cNvPr id="0" name=""/>
        <dsp:cNvSpPr/>
      </dsp:nvSpPr>
      <dsp:spPr>
        <a:xfrm rot="5400000">
          <a:off x="3996317" y="4633744"/>
          <a:ext cx="2624666" cy="2283460"/>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Chi </a:t>
          </a:r>
          <a:r>
            <a:rPr lang="en-US" sz="4800" kern="1200" dirty="0" err="1"/>
            <a:t>Phí</a:t>
          </a:r>
          <a:endParaRPr lang="en-US" sz="4800" kern="1200" dirty="0"/>
        </a:p>
      </dsp:txBody>
      <dsp:txXfrm rot="-5400000">
        <a:off x="4522759" y="4872153"/>
        <a:ext cx="1571782" cy="1806645"/>
      </dsp:txXfrm>
    </dsp:sp>
    <dsp:sp modelId="{FE081FFB-7270-4E8A-B731-789BD95546BC}">
      <dsp:nvSpPr>
        <dsp:cNvPr id="0" name=""/>
        <dsp:cNvSpPr/>
      </dsp:nvSpPr>
      <dsp:spPr>
        <a:xfrm>
          <a:off x="6519672" y="4988074"/>
          <a:ext cx="2929128" cy="157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HALAL???</a:t>
          </a:r>
        </a:p>
      </dsp:txBody>
      <dsp:txXfrm>
        <a:off x="6519672" y="4988074"/>
        <a:ext cx="2929128" cy="1574800"/>
      </dsp:txXfrm>
    </dsp:sp>
    <dsp:sp modelId="{97EBFE49-B24C-40C7-B72A-1D2960EB8CD5}">
      <dsp:nvSpPr>
        <dsp:cNvPr id="0" name=""/>
        <dsp:cNvSpPr/>
      </dsp:nvSpPr>
      <dsp:spPr>
        <a:xfrm rot="5400000">
          <a:off x="1530180" y="4633744"/>
          <a:ext cx="2624666" cy="2283460"/>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056622" y="4872153"/>
        <a:ext cx="1571782" cy="18066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8126A-E6DD-4901-BFD1-8CB1FBCFFE19}">
      <dsp:nvSpPr>
        <dsp:cNvPr id="0" name=""/>
        <dsp:cNvSpPr/>
      </dsp:nvSpPr>
      <dsp:spPr>
        <a:xfrm>
          <a:off x="2102" y="0"/>
          <a:ext cx="5465712" cy="7797659"/>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Halal Jakim</a:t>
          </a:r>
          <a:endParaRPr lang="en-US" sz="2400" b="1" kern="1200" dirty="0">
            <a:latin typeface="Times New Roman" panose="02020603050405020304" pitchFamily="18" charset="0"/>
            <a:cs typeface="Times New Roman" panose="02020603050405020304" pitchFamily="18" charset="0"/>
          </a:endParaRPr>
        </a:p>
      </dsp:txBody>
      <dsp:txXfrm>
        <a:off x="2102" y="0"/>
        <a:ext cx="5465712" cy="2339297"/>
      </dsp:txXfrm>
    </dsp:sp>
    <dsp:sp modelId="{5A0FF429-99BA-46F8-ABFF-0CB8AA80023E}">
      <dsp:nvSpPr>
        <dsp:cNvPr id="0" name=""/>
        <dsp:cNvSpPr/>
      </dsp:nvSpPr>
      <dsp:spPr>
        <a:xfrm>
          <a:off x="456193" y="1871223"/>
          <a:ext cx="4372570" cy="78834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Hiệu lực: 1 năm</a:t>
          </a:r>
          <a:endParaRPr lang="en-US" sz="2400" kern="1200" dirty="0">
            <a:latin typeface="Times New Roman" panose="02020603050405020304" pitchFamily="18" charset="0"/>
            <a:cs typeface="Times New Roman" panose="02020603050405020304" pitchFamily="18" charset="0"/>
          </a:endParaRPr>
        </a:p>
      </dsp:txBody>
      <dsp:txXfrm>
        <a:off x="479283" y="1894313"/>
        <a:ext cx="4326390" cy="742163"/>
      </dsp:txXfrm>
    </dsp:sp>
    <dsp:sp modelId="{EFB78A2F-CDD4-4169-B867-00700491773B}">
      <dsp:nvSpPr>
        <dsp:cNvPr id="0" name=""/>
        <dsp:cNvSpPr/>
      </dsp:nvSpPr>
      <dsp:spPr>
        <a:xfrm>
          <a:off x="489818" y="3005942"/>
          <a:ext cx="4372570" cy="7482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Tất cả loại hình sản phẩm</a:t>
          </a:r>
          <a:endParaRPr lang="en-US" sz="2400" b="1" kern="1200" dirty="0">
            <a:latin typeface="Times New Roman" panose="02020603050405020304" pitchFamily="18" charset="0"/>
            <a:cs typeface="Times New Roman" panose="02020603050405020304" pitchFamily="18" charset="0"/>
          </a:endParaRPr>
        </a:p>
      </dsp:txBody>
      <dsp:txXfrm>
        <a:off x="511732" y="3027856"/>
        <a:ext cx="4328742" cy="704372"/>
      </dsp:txXfrm>
    </dsp:sp>
    <dsp:sp modelId="{24DFA2A6-2B24-4830-94D4-ABC50C72667D}">
      <dsp:nvSpPr>
        <dsp:cNvPr id="0" name=""/>
        <dsp:cNvSpPr/>
      </dsp:nvSpPr>
      <dsp:spPr>
        <a:xfrm>
          <a:off x="548673" y="3960934"/>
          <a:ext cx="4372570" cy="344475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Có hiệu lực ở Malaysia &amp; nhiều nước</a:t>
          </a:r>
        </a:p>
        <a:p>
          <a:pPr marL="0" lvl="0" indent="0" algn="l"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 </a:t>
          </a:r>
          <a:r>
            <a:rPr lang="en-US" sz="2400" b="1" kern="1200">
              <a:latin typeface="Times New Roman" panose="02020603050405020304" pitchFamily="18" charset="0"/>
              <a:cs typeface="Times New Roman" panose="02020603050405020304" pitchFamily="18" charset="0"/>
            </a:rPr>
            <a:t>Ngoại trừ: </a:t>
          </a:r>
        </a:p>
        <a:p>
          <a:pPr marL="0" lvl="0" indent="0" algn="l" defTabSz="1066800">
            <a:lnSpc>
              <a:spcPct val="90000"/>
            </a:lnSpc>
            <a:spcBef>
              <a:spcPct val="0"/>
            </a:spcBef>
            <a:spcAft>
              <a:spcPct val="35000"/>
            </a:spcAft>
            <a:buNone/>
          </a:pPr>
          <a:r>
            <a:rPr lang="vi-VN" sz="2400" b="0" kern="1200">
              <a:latin typeface="Times New Roman" panose="02020603050405020304" pitchFamily="18" charset="0"/>
              <a:cs typeface="Times New Roman" panose="02020603050405020304" pitchFamily="18" charset="0"/>
            </a:rPr>
            <a:t>  - </a:t>
          </a:r>
          <a:r>
            <a:rPr lang="en-US" sz="2400" b="0" kern="1200">
              <a:latin typeface="Times New Roman" panose="02020603050405020304" pitchFamily="18" charset="0"/>
              <a:cs typeface="Times New Roman" panose="02020603050405020304" pitchFamily="18" charset="0"/>
            </a:rPr>
            <a:t>Indonesia, </a:t>
          </a:r>
        </a:p>
        <a:p>
          <a:pPr marL="0" lvl="0" indent="0" algn="l" defTabSz="1066800">
            <a:lnSpc>
              <a:spcPct val="90000"/>
            </a:lnSpc>
            <a:spcBef>
              <a:spcPct val="0"/>
            </a:spcBef>
            <a:spcAft>
              <a:spcPct val="35000"/>
            </a:spcAft>
            <a:buNone/>
          </a:pPr>
          <a:r>
            <a:rPr lang="vi-VN" sz="2400" b="0" kern="1200">
              <a:latin typeface="Times New Roman" panose="02020603050405020304" pitchFamily="18" charset="0"/>
              <a:cs typeface="Times New Roman" panose="02020603050405020304" pitchFamily="18" charset="0"/>
            </a:rPr>
            <a:t>  - </a:t>
          </a:r>
          <a:r>
            <a:rPr lang="en-US" sz="2400" b="0" kern="1200">
              <a:latin typeface="Times New Roman" panose="02020603050405020304" pitchFamily="18" charset="0"/>
              <a:cs typeface="Times New Roman" panose="02020603050405020304" pitchFamily="18" charset="0"/>
            </a:rPr>
            <a:t>Thổ Nhĩ kỳ </a:t>
          </a:r>
        </a:p>
        <a:p>
          <a:pPr marL="0" lvl="0" indent="0" algn="l" defTabSz="1066800">
            <a:lnSpc>
              <a:spcPct val="90000"/>
            </a:lnSpc>
            <a:spcBef>
              <a:spcPct val="0"/>
            </a:spcBef>
            <a:spcAft>
              <a:spcPct val="35000"/>
            </a:spcAft>
            <a:buNone/>
          </a:pPr>
          <a:r>
            <a:rPr lang="vi-VN" sz="2400" b="0" i="0" kern="1200">
              <a:latin typeface="Times New Roman" panose="02020603050405020304" pitchFamily="18" charset="0"/>
              <a:cs typeface="Times New Roman" panose="02020603050405020304" pitchFamily="18" charset="0"/>
            </a:rPr>
            <a:t>  - </a:t>
          </a:r>
          <a:r>
            <a:rPr lang="en-US" sz="2400" b="0" i="0" kern="1200">
              <a:latin typeface="Times New Roman" panose="02020603050405020304" pitchFamily="18" charset="0"/>
              <a:cs typeface="Times New Roman" panose="02020603050405020304" pitchFamily="18" charset="0"/>
            </a:rPr>
            <a:t>GCC</a:t>
          </a:r>
          <a:r>
            <a:rPr lang="vi-VN" sz="2400" b="0" i="0" kern="1200">
              <a:latin typeface="Times New Roman" panose="02020603050405020304" pitchFamily="18" charset="0"/>
              <a:cs typeface="Times New Roman" panose="02020603050405020304" pitchFamily="18" charset="0"/>
            </a:rPr>
            <a:t>. </a:t>
          </a:r>
          <a:r>
            <a:rPr lang="en-US" sz="2400" b="0" i="0" kern="1200">
              <a:latin typeface="Times New Roman" panose="02020603050405020304" pitchFamily="18" charset="0"/>
              <a:cs typeface="Times New Roman" panose="02020603050405020304" pitchFamily="18" charset="0"/>
            </a:rPr>
            <a:t>(</a:t>
          </a:r>
          <a:r>
            <a:rPr lang="vi-VN" sz="2400" b="0" i="0" kern="1200">
              <a:latin typeface="Times New Roman" panose="02020603050405020304" pitchFamily="18" charset="0"/>
              <a:cs typeface="Times New Roman" panose="02020603050405020304" pitchFamily="18" charset="0"/>
            </a:rPr>
            <a:t>GCC: U</a:t>
          </a:r>
          <a:r>
            <a:rPr lang="en-US" sz="2400" b="0" i="0" kern="1200">
              <a:latin typeface="Times New Roman" panose="02020603050405020304" pitchFamily="18" charset="0"/>
              <a:cs typeface="Times New Roman" panose="02020603050405020304" pitchFamily="18" charset="0"/>
            </a:rPr>
            <a:t>AE,</a:t>
          </a:r>
          <a:r>
            <a:rPr lang="vi-VN" sz="2400" b="0" i="0" kern="1200">
              <a:latin typeface="Times New Roman" panose="02020603050405020304" pitchFamily="18" charset="0"/>
              <a:cs typeface="Times New Roman" panose="02020603050405020304" pitchFamily="18" charset="0"/>
            </a:rPr>
            <a:t> K</a:t>
          </a:r>
          <a:r>
            <a:rPr lang="en-US" sz="2400" b="0" i="0" kern="1200">
              <a:latin typeface="Times New Roman" panose="02020603050405020304" pitchFamily="18" charset="0"/>
              <a:cs typeface="Times New Roman" panose="02020603050405020304" pitchFamily="18" charset="0"/>
            </a:rPr>
            <a:t>uwait, Oman, Qatar, </a:t>
          </a:r>
          <a:r>
            <a:rPr lang="vi-VN" sz="2400" b="0" i="0" kern="1200">
              <a:latin typeface="Times New Roman" panose="02020603050405020304" pitchFamily="18" charset="0"/>
              <a:cs typeface="Times New Roman" panose="02020603050405020304" pitchFamily="18" charset="0"/>
            </a:rPr>
            <a:t>Ả Rập</a:t>
          </a:r>
          <a:r>
            <a:rPr lang="en-US" sz="2400" b="0" i="0" kern="1200">
              <a:latin typeface="Times New Roman" panose="02020603050405020304" pitchFamily="18" charset="0"/>
              <a:cs typeface="Times New Roman" panose="02020603050405020304" pitchFamily="18" charset="0"/>
            </a:rPr>
            <a:t> Saudi, Bahrain, Yemen).</a:t>
          </a:r>
          <a:endParaRPr lang="en-US" sz="2400" kern="1200" dirty="0">
            <a:latin typeface="Times New Roman" panose="02020603050405020304" pitchFamily="18" charset="0"/>
            <a:cs typeface="Times New Roman" panose="02020603050405020304" pitchFamily="18" charset="0"/>
          </a:endParaRPr>
        </a:p>
      </dsp:txBody>
      <dsp:txXfrm>
        <a:off x="649566" y="4061827"/>
        <a:ext cx="4170784" cy="3242965"/>
      </dsp:txXfrm>
    </dsp:sp>
    <dsp:sp modelId="{41623450-6FF4-4F7A-8DE0-729EB18E3867}">
      <dsp:nvSpPr>
        <dsp:cNvPr id="0" name=""/>
        <dsp:cNvSpPr/>
      </dsp:nvSpPr>
      <dsp:spPr>
        <a:xfrm>
          <a:off x="5877743" y="0"/>
          <a:ext cx="5465712" cy="7797659"/>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Halal Indonesia</a:t>
          </a:r>
          <a:endParaRPr lang="en-US" sz="2400" b="1" kern="1200" dirty="0">
            <a:latin typeface="Times New Roman" panose="02020603050405020304" pitchFamily="18" charset="0"/>
            <a:cs typeface="Times New Roman" panose="02020603050405020304" pitchFamily="18" charset="0"/>
          </a:endParaRPr>
        </a:p>
      </dsp:txBody>
      <dsp:txXfrm>
        <a:off x="5877743" y="0"/>
        <a:ext cx="5465712" cy="2339297"/>
      </dsp:txXfrm>
    </dsp:sp>
    <dsp:sp modelId="{36292159-F8BE-4F7B-A27D-56D38593DC4E}">
      <dsp:nvSpPr>
        <dsp:cNvPr id="0" name=""/>
        <dsp:cNvSpPr/>
      </dsp:nvSpPr>
      <dsp:spPr>
        <a:xfrm>
          <a:off x="6500703" y="1805955"/>
          <a:ext cx="4372570" cy="68967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Hiệu lực: 1 năm</a:t>
          </a:r>
          <a:endParaRPr lang="en-US" sz="2400" kern="1200" dirty="0">
            <a:latin typeface="Times New Roman" panose="02020603050405020304" pitchFamily="18" charset="0"/>
            <a:cs typeface="Times New Roman" panose="02020603050405020304" pitchFamily="18" charset="0"/>
          </a:endParaRPr>
        </a:p>
      </dsp:txBody>
      <dsp:txXfrm>
        <a:off x="6520903" y="1826155"/>
        <a:ext cx="4332170" cy="649270"/>
      </dsp:txXfrm>
    </dsp:sp>
    <dsp:sp modelId="{35FA2FE1-7FB9-496A-8842-B466C1B29D0E}">
      <dsp:nvSpPr>
        <dsp:cNvPr id="0" name=""/>
        <dsp:cNvSpPr/>
      </dsp:nvSpPr>
      <dsp:spPr>
        <a:xfrm>
          <a:off x="6500703" y="2810405"/>
          <a:ext cx="4372570" cy="63395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Thực phẩm và đồ uống</a:t>
          </a:r>
          <a:endParaRPr lang="en-US" sz="2400" b="1" kern="1200" dirty="0">
            <a:latin typeface="Times New Roman" panose="02020603050405020304" pitchFamily="18" charset="0"/>
            <a:cs typeface="Times New Roman" panose="02020603050405020304" pitchFamily="18" charset="0"/>
          </a:endParaRPr>
        </a:p>
      </dsp:txBody>
      <dsp:txXfrm>
        <a:off x="6519271" y="2828973"/>
        <a:ext cx="4335434" cy="596823"/>
      </dsp:txXfrm>
    </dsp:sp>
    <dsp:sp modelId="{3321F86A-A31F-42B1-8AFE-E8DEB3CC2521}">
      <dsp:nvSpPr>
        <dsp:cNvPr id="0" name=""/>
        <dsp:cNvSpPr/>
      </dsp:nvSpPr>
      <dsp:spPr>
        <a:xfrm>
          <a:off x="6424314" y="3752912"/>
          <a:ext cx="4372570" cy="365311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Có hiệu lực ở Indonesia &amp; nhiều nước</a:t>
          </a:r>
        </a:p>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Ngoại trừ:</a:t>
          </a:r>
        </a:p>
        <a:p>
          <a:pPr marL="0" lvl="0" indent="0" algn="l" defTabSz="1066800">
            <a:lnSpc>
              <a:spcPct val="90000"/>
            </a:lnSpc>
            <a:spcBef>
              <a:spcPct val="0"/>
            </a:spcBef>
            <a:spcAft>
              <a:spcPct val="35000"/>
            </a:spcAft>
            <a:buNone/>
          </a:pPr>
          <a:r>
            <a:rPr lang="vi-VN" sz="2400" b="0" i="0" kern="1200">
              <a:latin typeface="Times New Roman" panose="02020603050405020304" pitchFamily="18" charset="0"/>
              <a:cs typeface="Times New Roman" panose="02020603050405020304" pitchFamily="18" charset="0"/>
            </a:rPr>
            <a:t>  - </a:t>
          </a:r>
          <a:r>
            <a:rPr lang="en-US" sz="2400" b="0" i="0" kern="1200">
              <a:latin typeface="Times New Roman" panose="02020603050405020304" pitchFamily="18" charset="0"/>
              <a:cs typeface="Times New Roman" panose="02020603050405020304" pitchFamily="18" charset="0"/>
            </a:rPr>
            <a:t>Malaysia,</a:t>
          </a:r>
        </a:p>
        <a:p>
          <a:pPr marL="0" lvl="0" indent="0" algn="l" defTabSz="1066800">
            <a:lnSpc>
              <a:spcPct val="90000"/>
            </a:lnSpc>
            <a:spcBef>
              <a:spcPct val="0"/>
            </a:spcBef>
            <a:spcAft>
              <a:spcPct val="35000"/>
            </a:spcAft>
            <a:buNone/>
          </a:pPr>
          <a:r>
            <a:rPr lang="vi-VN" sz="2400" b="0" i="0" kern="1200">
              <a:latin typeface="Times New Roman" panose="02020603050405020304" pitchFamily="18" charset="0"/>
              <a:cs typeface="Times New Roman" panose="02020603050405020304" pitchFamily="18" charset="0"/>
            </a:rPr>
            <a:t>  - </a:t>
          </a:r>
          <a:r>
            <a:rPr lang="en-US" sz="2400" b="0" i="0" kern="1200">
              <a:latin typeface="Times New Roman" panose="02020603050405020304" pitchFamily="18" charset="0"/>
              <a:cs typeface="Times New Roman" panose="02020603050405020304" pitchFamily="18" charset="0"/>
            </a:rPr>
            <a:t>Thổ Nhĩ Kỳ </a:t>
          </a:r>
        </a:p>
        <a:p>
          <a:pPr marL="0" lvl="0" indent="0" algn="l" defTabSz="1066800">
            <a:lnSpc>
              <a:spcPct val="90000"/>
            </a:lnSpc>
            <a:spcBef>
              <a:spcPct val="0"/>
            </a:spcBef>
            <a:spcAft>
              <a:spcPct val="35000"/>
            </a:spcAft>
            <a:buNone/>
          </a:pPr>
          <a:r>
            <a:rPr lang="vi-VN" sz="2400" b="0" i="0" kern="1200">
              <a:latin typeface="Times New Roman" panose="02020603050405020304" pitchFamily="18" charset="0"/>
              <a:cs typeface="Times New Roman" panose="02020603050405020304" pitchFamily="18" charset="0"/>
            </a:rPr>
            <a:t>   - </a:t>
          </a:r>
          <a:r>
            <a:rPr lang="en-US" sz="2400" b="0" i="0" kern="1200">
              <a:latin typeface="Times New Roman" panose="02020603050405020304" pitchFamily="18" charset="0"/>
              <a:cs typeface="Times New Roman" panose="02020603050405020304" pitchFamily="18" charset="0"/>
            </a:rPr>
            <a:t>GCC</a:t>
          </a:r>
          <a:r>
            <a:rPr lang="vi-VN" sz="2400" b="0" i="0" kern="1200">
              <a:latin typeface="Times New Roman" panose="02020603050405020304" pitchFamily="18" charset="0"/>
              <a:cs typeface="Times New Roman" panose="02020603050405020304" pitchFamily="18" charset="0"/>
            </a:rPr>
            <a:t>. </a:t>
          </a:r>
          <a:r>
            <a:rPr lang="en-US" sz="2400" b="0" i="0" kern="1200">
              <a:latin typeface="Times New Roman" panose="02020603050405020304" pitchFamily="18" charset="0"/>
              <a:cs typeface="Times New Roman" panose="02020603050405020304" pitchFamily="18" charset="0"/>
            </a:rPr>
            <a:t>(</a:t>
          </a:r>
          <a:r>
            <a:rPr lang="vi-VN" sz="2400" b="0" i="0" kern="1200">
              <a:latin typeface="Times New Roman" panose="02020603050405020304" pitchFamily="18" charset="0"/>
              <a:cs typeface="Times New Roman" panose="02020603050405020304" pitchFamily="18" charset="0"/>
            </a:rPr>
            <a:t>GCC: U</a:t>
          </a:r>
          <a:r>
            <a:rPr lang="en-US" sz="2400" b="0" i="0" kern="1200">
              <a:latin typeface="Times New Roman" panose="02020603050405020304" pitchFamily="18" charset="0"/>
              <a:cs typeface="Times New Roman" panose="02020603050405020304" pitchFamily="18" charset="0"/>
            </a:rPr>
            <a:t>AE,</a:t>
          </a:r>
          <a:r>
            <a:rPr lang="vi-VN" sz="2400" b="0" i="0" kern="1200">
              <a:latin typeface="Times New Roman" panose="02020603050405020304" pitchFamily="18" charset="0"/>
              <a:cs typeface="Times New Roman" panose="02020603050405020304" pitchFamily="18" charset="0"/>
            </a:rPr>
            <a:t> K</a:t>
          </a:r>
          <a:r>
            <a:rPr lang="en-US" sz="2400" b="0" i="0" kern="1200">
              <a:latin typeface="Times New Roman" panose="02020603050405020304" pitchFamily="18" charset="0"/>
              <a:cs typeface="Times New Roman" panose="02020603050405020304" pitchFamily="18" charset="0"/>
            </a:rPr>
            <a:t>uwait, Oman, Qatar, </a:t>
          </a:r>
          <a:r>
            <a:rPr lang="vi-VN" sz="2400" b="0" i="0" kern="1200">
              <a:latin typeface="Times New Roman" panose="02020603050405020304" pitchFamily="18" charset="0"/>
              <a:cs typeface="Times New Roman" panose="02020603050405020304" pitchFamily="18" charset="0"/>
            </a:rPr>
            <a:t>Ả Rập</a:t>
          </a:r>
          <a:r>
            <a:rPr lang="en-US" sz="2400" b="0" i="0" kern="1200">
              <a:latin typeface="Times New Roman" panose="02020603050405020304" pitchFamily="18" charset="0"/>
              <a:cs typeface="Times New Roman" panose="02020603050405020304" pitchFamily="18" charset="0"/>
            </a:rPr>
            <a:t> Saudi, Bahrain, Yemen).</a:t>
          </a:r>
          <a:endParaRPr lang="en-US" sz="2400" b="1" kern="1200" dirty="0">
            <a:latin typeface="Times New Roman" panose="02020603050405020304" pitchFamily="18" charset="0"/>
            <a:cs typeface="Times New Roman" panose="02020603050405020304" pitchFamily="18" charset="0"/>
          </a:endParaRPr>
        </a:p>
      </dsp:txBody>
      <dsp:txXfrm>
        <a:off x="6531310" y="3859908"/>
        <a:ext cx="4158578" cy="3439124"/>
      </dsp:txXfrm>
    </dsp:sp>
    <dsp:sp modelId="{F79B8942-F0A3-4BAD-BE6D-EE6BA21A7E7A}">
      <dsp:nvSpPr>
        <dsp:cNvPr id="0" name=""/>
        <dsp:cNvSpPr/>
      </dsp:nvSpPr>
      <dsp:spPr>
        <a:xfrm>
          <a:off x="11722995" y="0"/>
          <a:ext cx="5465712" cy="7797659"/>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Halal GCC</a:t>
          </a:r>
          <a:endParaRPr lang="en-US" sz="2400" b="1" kern="1200" dirty="0">
            <a:latin typeface="Times New Roman" panose="02020603050405020304" pitchFamily="18" charset="0"/>
            <a:cs typeface="Times New Roman" panose="02020603050405020304" pitchFamily="18" charset="0"/>
          </a:endParaRPr>
        </a:p>
      </dsp:txBody>
      <dsp:txXfrm>
        <a:off x="11722995" y="0"/>
        <a:ext cx="5465712" cy="2339297"/>
      </dsp:txXfrm>
    </dsp:sp>
    <dsp:sp modelId="{A933896E-2BA3-4817-8C20-FCE0E2A0BD61}">
      <dsp:nvSpPr>
        <dsp:cNvPr id="0" name=""/>
        <dsp:cNvSpPr/>
      </dsp:nvSpPr>
      <dsp:spPr>
        <a:xfrm>
          <a:off x="12147025" y="1757551"/>
          <a:ext cx="4751278" cy="66153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Hiệu lực: 3 năm</a:t>
          </a:r>
          <a:endParaRPr lang="en-US" sz="2400" kern="1200" dirty="0">
            <a:latin typeface="Times New Roman" panose="02020603050405020304" pitchFamily="18" charset="0"/>
            <a:cs typeface="Times New Roman" panose="02020603050405020304" pitchFamily="18" charset="0"/>
          </a:endParaRPr>
        </a:p>
      </dsp:txBody>
      <dsp:txXfrm>
        <a:off x="12166401" y="1776927"/>
        <a:ext cx="4712526" cy="622784"/>
      </dsp:txXfrm>
    </dsp:sp>
    <dsp:sp modelId="{BC243C4D-4026-4A4F-AF41-670200EF95A0}">
      <dsp:nvSpPr>
        <dsp:cNvPr id="0" name=""/>
        <dsp:cNvSpPr/>
      </dsp:nvSpPr>
      <dsp:spPr>
        <a:xfrm>
          <a:off x="12147047" y="2717754"/>
          <a:ext cx="4751234" cy="73184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Thực phẩm và đồ uống</a:t>
          </a:r>
          <a:endParaRPr lang="en-US" sz="2400" b="1" kern="1200" dirty="0">
            <a:latin typeface="Times New Roman" panose="02020603050405020304" pitchFamily="18" charset="0"/>
            <a:cs typeface="Times New Roman" panose="02020603050405020304" pitchFamily="18" charset="0"/>
          </a:endParaRPr>
        </a:p>
      </dsp:txBody>
      <dsp:txXfrm>
        <a:off x="12168482" y="2739189"/>
        <a:ext cx="4708364" cy="688974"/>
      </dsp:txXfrm>
    </dsp:sp>
    <dsp:sp modelId="{84B37BEF-A146-4BD6-B89A-D028835152C5}">
      <dsp:nvSpPr>
        <dsp:cNvPr id="0" name=""/>
        <dsp:cNvSpPr/>
      </dsp:nvSpPr>
      <dsp:spPr>
        <a:xfrm>
          <a:off x="12129885" y="3882376"/>
          <a:ext cx="5013720" cy="354133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lực</a:t>
          </a:r>
          <a:r>
            <a:rPr lang="en-US" sz="2400" kern="1200" dirty="0">
              <a:latin typeface="Times New Roman" panose="02020603050405020304" pitchFamily="18" charset="0"/>
              <a:cs typeface="Times New Roman" panose="02020603050405020304" pitchFamily="18" charset="0"/>
            </a:rPr>
            <a:t> ở </a:t>
          </a:r>
          <a:r>
            <a:rPr lang="en-US" sz="2400" kern="1200" dirty="0" err="1">
              <a:latin typeface="Times New Roman" panose="02020603050405020304" pitchFamily="18" charset="0"/>
              <a:cs typeface="Times New Roman" panose="02020603050405020304" pitchFamily="18" charset="0"/>
            </a:rPr>
            <a:t>khối</a:t>
          </a:r>
          <a:r>
            <a:rPr lang="en-US" sz="2400" kern="1200" dirty="0">
              <a:latin typeface="Times New Roman" panose="02020603050405020304" pitchFamily="18" charset="0"/>
              <a:cs typeface="Times New Roman" panose="02020603050405020304" pitchFamily="18" charset="0"/>
            </a:rPr>
            <a:t> GCC (</a:t>
          </a:r>
          <a:r>
            <a:rPr lang="en-US" sz="2400" b="0" kern="1200" dirty="0" err="1">
              <a:latin typeface="Times New Roman" panose="02020603050405020304" pitchFamily="18" charset="0"/>
              <a:cs typeface="Times New Roman" panose="02020603050405020304" pitchFamily="18" charset="0"/>
            </a:rPr>
            <a:t>trừ</a:t>
          </a:r>
          <a:r>
            <a:rPr lang="en-US" sz="2400" b="0" kern="1200" dirty="0">
              <a:latin typeface="Times New Roman" panose="02020603050405020304" pitchFamily="18" charset="0"/>
              <a:cs typeface="Times New Roman" panose="02020603050405020304" pitchFamily="18" charset="0"/>
            </a:rPr>
            <a:t> Ả </a:t>
          </a:r>
          <a:r>
            <a:rPr lang="en-US" sz="2400" b="0" kern="1200" dirty="0" err="1">
              <a:latin typeface="Times New Roman" panose="02020603050405020304" pitchFamily="18" charset="0"/>
              <a:cs typeface="Times New Roman" panose="02020603050405020304" pitchFamily="18" charset="0"/>
            </a:rPr>
            <a:t>rập</a:t>
          </a:r>
          <a:r>
            <a:rPr lang="en-US" sz="2400" b="0" kern="1200" dirty="0">
              <a:latin typeface="Times New Roman" panose="02020603050405020304" pitchFamily="18" charset="0"/>
              <a:cs typeface="Times New Roman" panose="02020603050405020304" pitchFamily="18" charset="0"/>
            </a:rPr>
            <a:t> Saudi</a:t>
          </a:r>
          <a:r>
            <a:rPr lang="en-US" sz="2400" kern="1200" dirty="0">
              <a:latin typeface="Times New Roman" panose="02020603050405020304" pitchFamily="18" charset="0"/>
              <a:cs typeface="Times New Roman" panose="02020603050405020304" pitchFamily="18" charset="0"/>
            </a:rPr>
            <a:t>) &amp; </a:t>
          </a:r>
          <a:r>
            <a:rPr lang="en-US" sz="2400" kern="1200" dirty="0" err="1">
              <a:latin typeface="Times New Roman" panose="02020603050405020304" pitchFamily="18" charset="0"/>
              <a:cs typeface="Times New Roman" panose="02020603050405020304" pitchFamily="18" charset="0"/>
            </a:rPr>
            <a:t>nhiều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nước</a:t>
          </a:r>
          <a:r>
            <a:rPr lang="en-US" sz="2400" kern="1200" dirty="0">
              <a:latin typeface="Times New Roman" panose="02020603050405020304" pitchFamily="18" charset="0"/>
              <a:cs typeface="Times New Roman" panose="02020603050405020304" pitchFamily="18" charset="0"/>
            </a:rPr>
            <a:t> </a:t>
          </a:r>
        </a:p>
        <a:p>
          <a:pPr marL="0" lvl="0" indent="0" algn="l" defTabSz="1066800">
            <a:lnSpc>
              <a:spcPct val="90000"/>
            </a:lnSpc>
            <a:spcBef>
              <a:spcPct val="0"/>
            </a:spcBef>
            <a:spcAft>
              <a:spcPct val="35000"/>
            </a:spcAft>
            <a:buNone/>
          </a:pPr>
          <a:r>
            <a:rPr lang="en-US" sz="2400" b="1" kern="1200" dirty="0" err="1">
              <a:latin typeface="Times New Roman" panose="02020603050405020304" pitchFamily="18" charset="0"/>
              <a:cs typeface="Times New Roman" panose="02020603050405020304" pitchFamily="18" charset="0"/>
            </a:rPr>
            <a:t>Ngoại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trừ</a:t>
          </a:r>
          <a:r>
            <a:rPr lang="en-US" sz="2400" b="1" kern="1200" dirty="0">
              <a:latin typeface="Times New Roman" panose="02020603050405020304" pitchFamily="18" charset="0"/>
              <a:cs typeface="Times New Roman" panose="02020603050405020304" pitchFamily="18" charset="0"/>
            </a:rPr>
            <a:t>: </a:t>
          </a:r>
        </a:p>
        <a:p>
          <a:pPr marL="0" lvl="0" indent="0" algn="l" defTabSz="1066800">
            <a:lnSpc>
              <a:spcPct val="90000"/>
            </a:lnSpc>
            <a:spcBef>
              <a:spcPct val="0"/>
            </a:spcBef>
            <a:spcAft>
              <a:spcPct val="35000"/>
            </a:spcAft>
            <a:buNone/>
          </a:pPr>
          <a:r>
            <a:rPr lang="vi-VN" sz="2400" b="0" i="0" kern="1200" dirty="0">
              <a:latin typeface="Times New Roman" panose="02020603050405020304" pitchFamily="18" charset="0"/>
              <a:cs typeface="Times New Roman" panose="02020603050405020304" pitchFamily="18" charset="0"/>
            </a:rPr>
            <a:t>   - </a:t>
          </a:r>
          <a:r>
            <a:rPr lang="en-US" sz="2400" b="0" i="0" kern="1200" dirty="0">
              <a:latin typeface="Times New Roman" panose="02020603050405020304" pitchFamily="18" charset="0"/>
              <a:cs typeface="Times New Roman" panose="02020603050405020304" pitchFamily="18" charset="0"/>
            </a:rPr>
            <a:t>Malaysia, </a:t>
          </a:r>
        </a:p>
        <a:p>
          <a:pPr marL="0" lvl="0" indent="0" algn="l" defTabSz="1066800">
            <a:lnSpc>
              <a:spcPct val="90000"/>
            </a:lnSpc>
            <a:spcBef>
              <a:spcPct val="0"/>
            </a:spcBef>
            <a:spcAft>
              <a:spcPct val="35000"/>
            </a:spcAft>
            <a:buNone/>
          </a:pPr>
          <a:r>
            <a:rPr lang="vi-VN" sz="2400" b="0" i="0" kern="1200" dirty="0">
              <a:latin typeface="Times New Roman" panose="02020603050405020304" pitchFamily="18" charset="0"/>
              <a:cs typeface="Times New Roman" panose="02020603050405020304" pitchFamily="18" charset="0"/>
            </a:rPr>
            <a:t>   - </a:t>
          </a:r>
          <a:r>
            <a:rPr lang="en-US" sz="2400" b="0" i="0" kern="1200" dirty="0">
              <a:latin typeface="Times New Roman" panose="02020603050405020304" pitchFamily="18" charset="0"/>
              <a:cs typeface="Times New Roman" panose="02020603050405020304" pitchFamily="18" charset="0"/>
            </a:rPr>
            <a:t>Indonesia, </a:t>
          </a:r>
        </a:p>
        <a:p>
          <a:pPr marL="0" lvl="0" indent="0" algn="l" defTabSz="1066800">
            <a:lnSpc>
              <a:spcPct val="90000"/>
            </a:lnSpc>
            <a:spcBef>
              <a:spcPct val="0"/>
            </a:spcBef>
            <a:spcAft>
              <a:spcPct val="35000"/>
            </a:spcAft>
            <a:buNone/>
          </a:pPr>
          <a:r>
            <a:rPr lang="vi-VN" sz="2400" b="0" i="0" kern="1200" dirty="0">
              <a:latin typeface="Times New Roman" panose="02020603050405020304" pitchFamily="18" charset="0"/>
              <a:cs typeface="Times New Roman" panose="02020603050405020304" pitchFamily="18" charset="0"/>
            </a:rPr>
            <a:t>   - </a:t>
          </a:r>
          <a:r>
            <a:rPr lang="en-US" sz="2400" b="0" i="0" kern="1200" dirty="0" err="1">
              <a:latin typeface="Times New Roman" panose="02020603050405020304" pitchFamily="18" charset="0"/>
              <a:cs typeface="Times New Roman" panose="02020603050405020304" pitchFamily="18" charset="0"/>
            </a:rPr>
            <a:t>Thổ</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Nhĩ</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Kì</a:t>
          </a:r>
          <a:r>
            <a:rPr lang="en-US" sz="2400" b="0" i="0" kern="1200" dirty="0">
              <a:latin typeface="Times New Roman" panose="02020603050405020304" pitchFamily="18" charset="0"/>
              <a:cs typeface="Times New Roman" panose="02020603050405020304" pitchFamily="18" charset="0"/>
            </a:rPr>
            <a:t>, </a:t>
          </a:r>
        </a:p>
        <a:p>
          <a:pPr marL="0" lvl="0" indent="0" algn="l" defTabSz="1066800">
            <a:lnSpc>
              <a:spcPct val="90000"/>
            </a:lnSpc>
            <a:spcBef>
              <a:spcPct val="0"/>
            </a:spcBef>
            <a:spcAft>
              <a:spcPct val="35000"/>
            </a:spcAft>
            <a:buNone/>
          </a:pPr>
          <a:r>
            <a:rPr lang="vi-VN" sz="2400" b="0" i="0" kern="1200" dirty="0">
              <a:latin typeface="Times New Roman" panose="02020603050405020304" pitchFamily="18" charset="0"/>
              <a:cs typeface="Times New Roman" panose="02020603050405020304" pitchFamily="18" charset="0"/>
            </a:rPr>
            <a:t>   - Ả Rập</a:t>
          </a:r>
          <a:r>
            <a:rPr lang="en-US" sz="2400" b="0" i="0" kern="1200" dirty="0">
              <a:latin typeface="Times New Roman" panose="02020603050405020304" pitchFamily="18" charset="0"/>
              <a:cs typeface="Times New Roman" panose="02020603050405020304" pitchFamily="18" charset="0"/>
            </a:rPr>
            <a:t> Saudi.</a:t>
          </a:r>
          <a:endParaRPr lang="en-US" sz="2400" kern="1200" dirty="0">
            <a:latin typeface="Times New Roman" panose="02020603050405020304" pitchFamily="18" charset="0"/>
            <a:cs typeface="Times New Roman" panose="02020603050405020304" pitchFamily="18" charset="0"/>
          </a:endParaRPr>
        </a:p>
      </dsp:txBody>
      <dsp:txXfrm>
        <a:off x="12233607" y="3986098"/>
        <a:ext cx="4806276" cy="33338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30678-097B-4AB1-A46B-B566F685F567}">
      <dsp:nvSpPr>
        <dsp:cNvPr id="0" name=""/>
        <dsp:cNvSpPr/>
      </dsp:nvSpPr>
      <dsp:spPr>
        <a:xfrm>
          <a:off x="0" y="7818949"/>
          <a:ext cx="7745690" cy="128205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latin typeface="Times New Roman" panose="02020603050405020304" pitchFamily="18" charset="0"/>
              <a:cs typeface="Times New Roman" panose="02020603050405020304" pitchFamily="18" charset="0"/>
            </a:rPr>
            <a:t>Bước</a:t>
          </a:r>
          <a:r>
            <a:rPr lang="en-US" sz="2000" b="1" kern="1200" dirty="0">
              <a:solidFill>
                <a:schemeClr val="tx1"/>
              </a:solidFill>
              <a:latin typeface="Times New Roman" panose="02020603050405020304" pitchFamily="18" charset="0"/>
              <a:cs typeface="Times New Roman" panose="02020603050405020304" pitchFamily="18" charset="0"/>
            </a:rPr>
            <a:t> 5: </a:t>
          </a:r>
          <a:r>
            <a:rPr lang="en-US" sz="2000" b="1" kern="1200" dirty="0" err="1">
              <a:solidFill>
                <a:schemeClr val="tx1"/>
              </a:solidFill>
              <a:latin typeface="Times New Roman" panose="02020603050405020304" pitchFamily="18" charset="0"/>
              <a:cs typeface="Times New Roman" panose="02020603050405020304" pitchFamily="18" charset="0"/>
            </a:rPr>
            <a:t>Thẩm</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xét</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hồ</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sơ</a:t>
          </a:r>
          <a:r>
            <a:rPr lang="en-US" sz="2000" b="1" kern="1200" dirty="0">
              <a:solidFill>
                <a:schemeClr val="tx1"/>
              </a:solidFill>
              <a:latin typeface="Times New Roman" panose="02020603050405020304" pitchFamily="18" charset="0"/>
              <a:cs typeface="Times New Roman" panose="02020603050405020304" pitchFamily="18" charset="0"/>
            </a:rPr>
            <a:t> </a:t>
          </a:r>
        </a:p>
      </dsp:txBody>
      <dsp:txXfrm>
        <a:off x="0" y="7818949"/>
        <a:ext cx="7745690" cy="692307"/>
      </dsp:txXfrm>
    </dsp:sp>
    <dsp:sp modelId="{9CE8B5D1-5B11-4AA5-822D-AED80758F5D3}">
      <dsp:nvSpPr>
        <dsp:cNvPr id="0" name=""/>
        <dsp:cNvSpPr/>
      </dsp:nvSpPr>
      <dsp:spPr>
        <a:xfrm>
          <a:off x="0" y="8511256"/>
          <a:ext cx="7745690" cy="589743"/>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latin typeface="Times New Roman" panose="02020603050405020304" pitchFamily="18" charset="0"/>
              <a:cs typeface="Times New Roman" panose="02020603050405020304" pitchFamily="18" charset="0"/>
            </a:rPr>
            <a:t>Cấp</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Chứng</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chỉ</a:t>
          </a:r>
          <a:r>
            <a:rPr lang="en-US" sz="2000" b="1" kern="1200" dirty="0">
              <a:solidFill>
                <a:schemeClr val="tx1"/>
              </a:solidFill>
              <a:latin typeface="Times New Roman" panose="02020603050405020304" pitchFamily="18" charset="0"/>
              <a:cs typeface="Times New Roman" panose="02020603050405020304" pitchFamily="18" charset="0"/>
            </a:rPr>
            <a:t> Halal.</a:t>
          </a:r>
        </a:p>
      </dsp:txBody>
      <dsp:txXfrm>
        <a:off x="0" y="8511256"/>
        <a:ext cx="7745690" cy="589743"/>
      </dsp:txXfrm>
    </dsp:sp>
    <dsp:sp modelId="{9D968732-A0E3-44CC-8944-4EC77843DA10}">
      <dsp:nvSpPr>
        <dsp:cNvPr id="0" name=""/>
        <dsp:cNvSpPr/>
      </dsp:nvSpPr>
      <dsp:spPr>
        <a:xfrm rot="10800000">
          <a:off x="0" y="6114052"/>
          <a:ext cx="7745690" cy="1971792"/>
        </a:xfrm>
        <a:prstGeom prst="upArrowCallout">
          <a:avLst/>
        </a:prstGeom>
        <a:solidFill>
          <a:schemeClr val="accent5">
            <a:hueOff val="-2483469"/>
            <a:satOff val="9953"/>
            <a:lumOff val="21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latin typeface="Times New Roman" panose="02020603050405020304" pitchFamily="18" charset="0"/>
              <a:cs typeface="Times New Roman" panose="02020603050405020304" pitchFamily="18" charset="0"/>
            </a:rPr>
            <a:t>Bước</a:t>
          </a:r>
          <a:r>
            <a:rPr lang="en-US" sz="2000" b="1" kern="1200" dirty="0">
              <a:solidFill>
                <a:schemeClr val="tx1"/>
              </a:solidFill>
              <a:latin typeface="Times New Roman" panose="02020603050405020304" pitchFamily="18" charset="0"/>
              <a:cs typeface="Times New Roman" panose="02020603050405020304" pitchFamily="18" charset="0"/>
            </a:rPr>
            <a:t> 4: </a:t>
          </a:r>
          <a:r>
            <a:rPr lang="en-US" sz="2000" b="1" kern="1200" dirty="0" err="1">
              <a:solidFill>
                <a:schemeClr val="tx1"/>
              </a:solidFill>
              <a:latin typeface="Times New Roman" panose="02020603050405020304" pitchFamily="18" charset="0"/>
              <a:cs typeface="Times New Roman" panose="02020603050405020304" pitchFamily="18" charset="0"/>
            </a:rPr>
            <a:t>Đánh</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giá</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chính</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thức</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rot="-10800000">
        <a:off x="0" y="6114052"/>
        <a:ext cx="7745690" cy="692099"/>
      </dsp:txXfrm>
    </dsp:sp>
    <dsp:sp modelId="{12E65821-2996-48CB-AFF0-76584BC0AF7C}">
      <dsp:nvSpPr>
        <dsp:cNvPr id="0" name=""/>
        <dsp:cNvSpPr/>
      </dsp:nvSpPr>
      <dsp:spPr>
        <a:xfrm>
          <a:off x="0" y="6924790"/>
          <a:ext cx="7745690" cy="589566"/>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latin typeface="Times New Roman" panose="02020603050405020304" pitchFamily="18" charset="0"/>
              <a:cs typeface="Times New Roman" panose="02020603050405020304" pitchFamily="18" charset="0"/>
            </a:rPr>
            <a:t>Phải</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hoạt</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động</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sản</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xuất</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khi</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đánh</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giá</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nhà</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máy</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0" y="6924790"/>
        <a:ext cx="7745690" cy="589566"/>
      </dsp:txXfrm>
    </dsp:sp>
    <dsp:sp modelId="{69BBD94B-ED6E-4182-98C6-D83FFFD5A4C8}">
      <dsp:nvSpPr>
        <dsp:cNvPr id="0" name=""/>
        <dsp:cNvSpPr/>
      </dsp:nvSpPr>
      <dsp:spPr>
        <a:xfrm rot="10800000">
          <a:off x="0" y="4280132"/>
          <a:ext cx="7745690" cy="1971792"/>
        </a:xfrm>
        <a:prstGeom prst="upArrowCallout">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latin typeface="Times New Roman" panose="02020603050405020304" pitchFamily="18" charset="0"/>
              <a:cs typeface="Times New Roman" panose="02020603050405020304" pitchFamily="18" charset="0"/>
            </a:rPr>
            <a:t>Bước</a:t>
          </a:r>
          <a:r>
            <a:rPr lang="en-US" sz="2000" b="1" kern="1200" dirty="0">
              <a:solidFill>
                <a:schemeClr val="tx1"/>
              </a:solidFill>
              <a:latin typeface="Times New Roman" panose="02020603050405020304" pitchFamily="18" charset="0"/>
              <a:cs typeface="Times New Roman" panose="02020603050405020304" pitchFamily="18" charset="0"/>
            </a:rPr>
            <a:t> 3 </a:t>
          </a:r>
          <a:r>
            <a:rPr lang="en-US" sz="2000" b="1" kern="1200" dirty="0" err="1">
              <a:solidFill>
                <a:schemeClr val="tx1"/>
              </a:solidFill>
              <a:latin typeface="Times New Roman" panose="02020603050405020304" pitchFamily="18" charset="0"/>
              <a:cs typeface="Times New Roman" panose="02020603050405020304" pitchFamily="18" charset="0"/>
            </a:rPr>
            <a:t>Đánh</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giá</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sơ</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bộ</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rot="-10800000">
        <a:off x="0" y="4280132"/>
        <a:ext cx="7745690" cy="692099"/>
      </dsp:txXfrm>
    </dsp:sp>
    <dsp:sp modelId="{488C818C-AC1F-4921-A0CF-98510AF13BF7}">
      <dsp:nvSpPr>
        <dsp:cNvPr id="0" name=""/>
        <dsp:cNvSpPr/>
      </dsp:nvSpPr>
      <dsp:spPr>
        <a:xfrm>
          <a:off x="0" y="4972228"/>
          <a:ext cx="7745690" cy="589566"/>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vi-VN" sz="2000" b="1" kern="1200" dirty="0">
              <a:solidFill>
                <a:schemeClr val="tx1"/>
              </a:solidFill>
              <a:latin typeface="Times New Roman" panose="02020603050405020304" pitchFamily="18" charset="0"/>
              <a:cs typeface="Times New Roman" panose="02020603050405020304" pitchFamily="18" charset="0"/>
            </a:rPr>
            <a:t>Hồ sơ cần rõ ràng, đầy đủ để tránh phải bổ sung nhiều lần.</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0" y="4972228"/>
        <a:ext cx="7745690" cy="589566"/>
      </dsp:txXfrm>
    </dsp:sp>
    <dsp:sp modelId="{C50B3C83-8C6A-4F3D-9067-66E34975F2C6}">
      <dsp:nvSpPr>
        <dsp:cNvPr id="0" name=""/>
        <dsp:cNvSpPr/>
      </dsp:nvSpPr>
      <dsp:spPr>
        <a:xfrm rot="10800000">
          <a:off x="0" y="2327570"/>
          <a:ext cx="7745690" cy="1971792"/>
        </a:xfrm>
        <a:prstGeom prst="upArrowCallout">
          <a:avLst/>
        </a:prstGeom>
        <a:solidFill>
          <a:schemeClr val="accent5">
            <a:hueOff val="-7450407"/>
            <a:satOff val="29858"/>
            <a:lumOff val="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latin typeface="Times New Roman" panose="02020603050405020304" pitchFamily="18" charset="0"/>
              <a:cs typeface="Times New Roman" panose="02020603050405020304" pitchFamily="18" charset="0"/>
            </a:rPr>
            <a:t>Bước</a:t>
          </a:r>
          <a:r>
            <a:rPr lang="en-US" sz="2000" b="1" kern="1200" dirty="0">
              <a:solidFill>
                <a:schemeClr val="tx1"/>
              </a:solidFill>
              <a:latin typeface="Times New Roman" panose="02020603050405020304" pitchFamily="18" charset="0"/>
              <a:cs typeface="Times New Roman" panose="02020603050405020304" pitchFamily="18" charset="0"/>
            </a:rPr>
            <a:t> 2 </a:t>
          </a:r>
          <a:r>
            <a:rPr lang="en-US" sz="2000" b="1" kern="1200" dirty="0" err="1">
              <a:solidFill>
                <a:schemeClr val="tx1"/>
              </a:solidFill>
              <a:latin typeface="Times New Roman" panose="02020603050405020304" pitchFamily="18" charset="0"/>
              <a:cs typeface="Times New Roman" panose="02020603050405020304" pitchFamily="18" charset="0"/>
            </a:rPr>
            <a:t>Báo</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giá</a:t>
          </a:r>
          <a:r>
            <a:rPr lang="en-US" sz="2000" b="1" kern="1200" dirty="0">
              <a:solidFill>
                <a:schemeClr val="tx1"/>
              </a:solidFill>
              <a:latin typeface="Times New Roman" panose="02020603050405020304" pitchFamily="18" charset="0"/>
              <a:cs typeface="Times New Roman" panose="02020603050405020304" pitchFamily="18" charset="0"/>
            </a:rPr>
            <a:t> &amp; </a:t>
          </a:r>
          <a:r>
            <a:rPr lang="en-US" sz="2000" b="1" kern="1200" dirty="0" err="1">
              <a:solidFill>
                <a:schemeClr val="tx1"/>
              </a:solidFill>
              <a:latin typeface="Times New Roman" panose="02020603050405020304" pitchFamily="18" charset="0"/>
              <a:cs typeface="Times New Roman" panose="02020603050405020304" pitchFamily="18" charset="0"/>
            </a:rPr>
            <a:t>Hợp</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đồng</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rot="10800000">
        <a:off x="0" y="2327570"/>
        <a:ext cx="7745690" cy="1281211"/>
      </dsp:txXfrm>
    </dsp:sp>
    <dsp:sp modelId="{B1868DC5-F3D7-4351-952B-0AB4B67B9878}">
      <dsp:nvSpPr>
        <dsp:cNvPr id="0" name=""/>
        <dsp:cNvSpPr/>
      </dsp:nvSpPr>
      <dsp:spPr>
        <a:xfrm rot="10800000">
          <a:off x="0" y="370650"/>
          <a:ext cx="7745690" cy="1971792"/>
        </a:xfrm>
        <a:prstGeom prst="upArrowCallou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latin typeface="Times New Roman" panose="02020603050405020304" pitchFamily="18" charset="0"/>
              <a:cs typeface="Times New Roman" panose="02020603050405020304" pitchFamily="18" charset="0"/>
            </a:rPr>
            <a:t>Bước</a:t>
          </a:r>
          <a:r>
            <a:rPr lang="en-US" sz="2000" b="1" kern="1200" dirty="0">
              <a:solidFill>
                <a:schemeClr val="tx1"/>
              </a:solidFill>
              <a:latin typeface="Times New Roman" panose="02020603050405020304" pitchFamily="18" charset="0"/>
              <a:cs typeface="Times New Roman" panose="02020603050405020304" pitchFamily="18" charset="0"/>
            </a:rPr>
            <a:t> 1: </a:t>
          </a:r>
          <a:r>
            <a:rPr lang="en-US" sz="2000" b="1" kern="1200" dirty="0" err="1">
              <a:solidFill>
                <a:schemeClr val="tx1"/>
              </a:solidFill>
              <a:latin typeface="Times New Roman" panose="02020603050405020304" pitchFamily="18" charset="0"/>
              <a:cs typeface="Times New Roman" panose="02020603050405020304" pitchFamily="18" charset="0"/>
            </a:rPr>
            <a:t>Tiếp</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nhận</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yêu</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cầu</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chứng</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nhận</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rot="10800000">
        <a:off x="0" y="370650"/>
        <a:ext cx="7745690" cy="12812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2DB56-FC84-4359-BCA2-9ECD3423D898}">
      <dsp:nvSpPr>
        <dsp:cNvPr id="0" name=""/>
        <dsp:cNvSpPr/>
      </dsp:nvSpPr>
      <dsp:spPr>
        <a:xfrm>
          <a:off x="-8657963" y="-1322187"/>
          <a:ext cx="10300113" cy="10300113"/>
        </a:xfrm>
        <a:prstGeom prst="blockArc">
          <a:avLst>
            <a:gd name="adj1" fmla="val 18900000"/>
            <a:gd name="adj2" fmla="val 2700000"/>
            <a:gd name="adj3" fmla="val 210"/>
          </a:avLst>
        </a:pr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BD437F9-FD9A-46C3-BAF7-2EB134236C72}">
      <dsp:nvSpPr>
        <dsp:cNvPr id="0" name=""/>
        <dsp:cNvSpPr/>
      </dsp:nvSpPr>
      <dsp:spPr>
        <a:xfrm>
          <a:off x="828350" y="673978"/>
          <a:ext cx="12683655" cy="95727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5983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err="1"/>
            <a:t>Nguyên</a:t>
          </a:r>
          <a:r>
            <a:rPr lang="en-US" sz="5000" kern="1200" dirty="0"/>
            <a:t> </a:t>
          </a:r>
          <a:r>
            <a:rPr lang="en-US" sz="5000" kern="1200" dirty="0" err="1"/>
            <a:t>liệu</a:t>
          </a:r>
          <a:r>
            <a:rPr lang="en-US" sz="5000" kern="1200" dirty="0"/>
            <a:t> Halal</a:t>
          </a:r>
        </a:p>
      </dsp:txBody>
      <dsp:txXfrm>
        <a:off x="828350" y="673978"/>
        <a:ext cx="12683655" cy="957273"/>
      </dsp:txXfrm>
    </dsp:sp>
    <dsp:sp modelId="{F0619B59-8949-4DE1-A207-F320A746EE9F}">
      <dsp:nvSpPr>
        <dsp:cNvPr id="0" name=""/>
        <dsp:cNvSpPr/>
      </dsp:nvSpPr>
      <dsp:spPr>
        <a:xfrm>
          <a:off x="118140" y="358671"/>
          <a:ext cx="1196592" cy="1196592"/>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C0550DD-7AB1-401B-BF8D-00C1AFDC846C}">
      <dsp:nvSpPr>
        <dsp:cNvPr id="0" name=""/>
        <dsp:cNvSpPr/>
      </dsp:nvSpPr>
      <dsp:spPr>
        <a:xfrm>
          <a:off x="1402390" y="1913781"/>
          <a:ext cx="11997700" cy="957273"/>
        </a:xfrm>
        <a:prstGeom prst="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5983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err="1"/>
            <a:t>Dây</a:t>
          </a:r>
          <a:r>
            <a:rPr lang="en-US" sz="5000" kern="1200" dirty="0"/>
            <a:t> </a:t>
          </a:r>
          <a:r>
            <a:rPr lang="en-US" sz="5000" kern="1200" dirty="0" err="1"/>
            <a:t>chuyền</a:t>
          </a:r>
          <a:r>
            <a:rPr lang="en-US" sz="5000" kern="1200" dirty="0"/>
            <a:t> </a:t>
          </a:r>
          <a:r>
            <a:rPr lang="en-US" sz="5000" kern="1200" dirty="0" err="1"/>
            <a:t>sản</a:t>
          </a:r>
          <a:r>
            <a:rPr lang="en-US" sz="5000" kern="1200" dirty="0"/>
            <a:t> </a:t>
          </a:r>
          <a:r>
            <a:rPr lang="en-US" sz="5000" kern="1200" dirty="0" err="1"/>
            <a:t>xuất</a:t>
          </a:r>
          <a:r>
            <a:rPr lang="en-US" sz="5000" kern="1200" dirty="0"/>
            <a:t> TINH KHIẾT</a:t>
          </a:r>
        </a:p>
      </dsp:txBody>
      <dsp:txXfrm>
        <a:off x="1402390" y="1913781"/>
        <a:ext cx="11997700" cy="957273"/>
      </dsp:txXfrm>
    </dsp:sp>
    <dsp:sp modelId="{A0BE0E51-EE50-4D44-A082-E53B811E87D1}">
      <dsp:nvSpPr>
        <dsp:cNvPr id="0" name=""/>
        <dsp:cNvSpPr/>
      </dsp:nvSpPr>
      <dsp:spPr>
        <a:xfrm>
          <a:off x="804094" y="1794122"/>
          <a:ext cx="1196592" cy="1196592"/>
        </a:xfrm>
        <a:prstGeom prst="ellipse">
          <a:avLst/>
        </a:prstGeom>
        <a:solidFill>
          <a:schemeClr val="lt1">
            <a:hueOff val="0"/>
            <a:satOff val="0"/>
            <a:lumOff val="0"/>
            <a:alphaOff val="0"/>
          </a:schemeClr>
        </a:solidFill>
        <a:ln w="9525" cap="flat" cmpd="sng" algn="ctr">
          <a:solidFill>
            <a:schemeClr val="accent5">
              <a:hueOff val="-2483469"/>
              <a:satOff val="9953"/>
              <a:lumOff val="215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D4FD53B-5B1C-4A03-9296-F96E283E5169}">
      <dsp:nvSpPr>
        <dsp:cNvPr id="0" name=""/>
        <dsp:cNvSpPr/>
      </dsp:nvSpPr>
      <dsp:spPr>
        <a:xfrm>
          <a:off x="1612923" y="3349232"/>
          <a:ext cx="11787168" cy="957273"/>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5983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Cam </a:t>
          </a:r>
          <a:r>
            <a:rPr lang="en-US" sz="5000" kern="1200" dirty="0" err="1"/>
            <a:t>kết</a:t>
          </a:r>
          <a:r>
            <a:rPr lang="en-US" sz="5000" kern="1200" dirty="0"/>
            <a:t> </a:t>
          </a:r>
          <a:r>
            <a:rPr lang="en-US" sz="5000" kern="1200" dirty="0" err="1"/>
            <a:t>của</a:t>
          </a:r>
          <a:r>
            <a:rPr lang="en-US" sz="5000" kern="1200" dirty="0"/>
            <a:t> </a:t>
          </a:r>
          <a:r>
            <a:rPr lang="en-US" sz="5000" kern="1200" dirty="0" err="1"/>
            <a:t>Lãnh</a:t>
          </a:r>
          <a:r>
            <a:rPr lang="en-US" sz="5000" kern="1200" dirty="0"/>
            <a:t> </a:t>
          </a:r>
          <a:r>
            <a:rPr lang="en-US" sz="5000" kern="1200" dirty="0" err="1"/>
            <a:t>đạo</a:t>
          </a:r>
          <a:endParaRPr lang="en-US" sz="5000" kern="1200" dirty="0"/>
        </a:p>
      </dsp:txBody>
      <dsp:txXfrm>
        <a:off x="1612923" y="3349232"/>
        <a:ext cx="11787168" cy="957273"/>
      </dsp:txXfrm>
    </dsp:sp>
    <dsp:sp modelId="{956878B3-7AD3-4B40-9A5D-05DC7321CFE8}">
      <dsp:nvSpPr>
        <dsp:cNvPr id="0" name=""/>
        <dsp:cNvSpPr/>
      </dsp:nvSpPr>
      <dsp:spPr>
        <a:xfrm>
          <a:off x="1014627" y="3229573"/>
          <a:ext cx="1196592" cy="1196592"/>
        </a:xfrm>
        <a:prstGeom prst="ellipse">
          <a:avLst/>
        </a:prstGeom>
        <a:solidFill>
          <a:schemeClr val="lt1">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F1B81CD-AC2D-4F75-A146-C2AB9C0B9176}">
      <dsp:nvSpPr>
        <dsp:cNvPr id="0" name=""/>
        <dsp:cNvSpPr/>
      </dsp:nvSpPr>
      <dsp:spPr>
        <a:xfrm>
          <a:off x="1402390" y="4784683"/>
          <a:ext cx="11997700" cy="957273"/>
        </a:xfrm>
        <a:prstGeom prst="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5983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err="1">
              <a:cs typeface="Times New Roman" pitchFamily="18" charset="0"/>
            </a:rPr>
            <a:t>Xây</a:t>
          </a:r>
          <a:r>
            <a:rPr lang="en-US" sz="5000" kern="1200" dirty="0">
              <a:cs typeface="Times New Roman" pitchFamily="18" charset="0"/>
            </a:rPr>
            <a:t> </a:t>
          </a:r>
          <a:r>
            <a:rPr lang="en-US" sz="5000" kern="1200" dirty="0" err="1">
              <a:cs typeface="Times New Roman" pitchFamily="18" charset="0"/>
            </a:rPr>
            <a:t>dựng</a:t>
          </a:r>
          <a:r>
            <a:rPr lang="en-US" sz="5000" kern="1200" dirty="0">
              <a:cs typeface="Times New Roman" pitchFamily="18" charset="0"/>
            </a:rPr>
            <a:t> </a:t>
          </a:r>
          <a:r>
            <a:rPr lang="en-US" sz="5000" kern="1200" dirty="0" err="1">
              <a:cs typeface="Times New Roman" pitchFamily="18" charset="0"/>
            </a:rPr>
            <a:t>hệ</a:t>
          </a:r>
          <a:r>
            <a:rPr lang="en-US" sz="5000" kern="1200" dirty="0">
              <a:cs typeface="Times New Roman" pitchFamily="18" charset="0"/>
            </a:rPr>
            <a:t> </a:t>
          </a:r>
          <a:r>
            <a:rPr lang="en-US" sz="5000" kern="1200" dirty="0" err="1">
              <a:cs typeface="Times New Roman" pitchFamily="18" charset="0"/>
            </a:rPr>
            <a:t>thống</a:t>
          </a:r>
          <a:r>
            <a:rPr lang="en-US" sz="5000" kern="1200" dirty="0">
              <a:cs typeface="Times New Roman" pitchFamily="18" charset="0"/>
            </a:rPr>
            <a:t> </a:t>
          </a:r>
          <a:r>
            <a:rPr lang="en-US" sz="5000" kern="1200" dirty="0" err="1">
              <a:cs typeface="Times New Roman" pitchFamily="18" charset="0"/>
            </a:rPr>
            <a:t>đảm</a:t>
          </a:r>
          <a:r>
            <a:rPr lang="en-US" sz="5000" kern="1200" dirty="0">
              <a:cs typeface="Times New Roman" pitchFamily="18" charset="0"/>
            </a:rPr>
            <a:t> </a:t>
          </a:r>
          <a:r>
            <a:rPr lang="en-US" sz="5000" kern="1200" dirty="0" err="1">
              <a:cs typeface="Times New Roman" pitchFamily="18" charset="0"/>
            </a:rPr>
            <a:t>bảo</a:t>
          </a:r>
          <a:r>
            <a:rPr lang="en-US" sz="5000" kern="1200" dirty="0">
              <a:cs typeface="Times New Roman" pitchFamily="18" charset="0"/>
            </a:rPr>
            <a:t> Halal</a:t>
          </a:r>
          <a:endParaRPr lang="en-US" sz="5000" kern="1200" dirty="0"/>
        </a:p>
      </dsp:txBody>
      <dsp:txXfrm>
        <a:off x="1402390" y="4784683"/>
        <a:ext cx="11997700" cy="957273"/>
      </dsp:txXfrm>
    </dsp:sp>
    <dsp:sp modelId="{4E1D4F74-7534-4076-B6F1-356CA9B50749}">
      <dsp:nvSpPr>
        <dsp:cNvPr id="0" name=""/>
        <dsp:cNvSpPr/>
      </dsp:nvSpPr>
      <dsp:spPr>
        <a:xfrm>
          <a:off x="804094" y="4665024"/>
          <a:ext cx="1196592" cy="1196592"/>
        </a:xfrm>
        <a:prstGeom prst="ellipse">
          <a:avLst/>
        </a:prstGeom>
        <a:solidFill>
          <a:schemeClr val="lt1">
            <a:hueOff val="0"/>
            <a:satOff val="0"/>
            <a:lumOff val="0"/>
            <a:alphaOff val="0"/>
          </a:schemeClr>
        </a:solidFill>
        <a:ln w="9525" cap="flat" cmpd="sng" algn="ctr">
          <a:solidFill>
            <a:schemeClr val="accent5">
              <a:hueOff val="-7450407"/>
              <a:satOff val="29858"/>
              <a:lumOff val="647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F556B3F-0D64-40EA-ACAF-7E98FCC06F17}">
      <dsp:nvSpPr>
        <dsp:cNvPr id="0" name=""/>
        <dsp:cNvSpPr/>
      </dsp:nvSpPr>
      <dsp:spPr>
        <a:xfrm>
          <a:off x="716436" y="6220134"/>
          <a:ext cx="12683655" cy="957273"/>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59836" tIns="127000" rIns="127000" bIns="127000" numCol="1" spcCol="1270" anchor="ctr" anchorCtr="0">
          <a:noAutofit/>
        </a:bodyPr>
        <a:lstStyle/>
        <a:p>
          <a:pPr marL="0" lvl="0" indent="0" algn="l" defTabSz="2222500">
            <a:lnSpc>
              <a:spcPct val="90000"/>
            </a:lnSpc>
            <a:spcBef>
              <a:spcPct val="0"/>
            </a:spcBef>
            <a:spcAft>
              <a:spcPct val="35000"/>
            </a:spcAft>
            <a:buNone/>
          </a:pPr>
          <a:r>
            <a:rPr lang="vi-VN" sz="5000" kern="1200" dirty="0"/>
            <a:t>Đ</a:t>
          </a:r>
          <a:r>
            <a:rPr lang="en-US" sz="5000" kern="1200" dirty="0" err="1"/>
            <a:t>ảm</a:t>
          </a:r>
          <a:r>
            <a:rPr lang="en-US" sz="5000" kern="1200" dirty="0"/>
            <a:t> </a:t>
          </a:r>
          <a:r>
            <a:rPr lang="en-US" sz="5000" kern="1200" dirty="0" err="1"/>
            <a:t>bảo</a:t>
          </a:r>
          <a:r>
            <a:rPr lang="en-US" sz="5000" kern="1200" dirty="0"/>
            <a:t> </a:t>
          </a:r>
          <a:r>
            <a:rPr lang="en-US" sz="5000" kern="1200" dirty="0" err="1"/>
            <a:t>các</a:t>
          </a:r>
          <a:r>
            <a:rPr lang="en-US" sz="5000" kern="1200" dirty="0"/>
            <a:t> </a:t>
          </a:r>
          <a:r>
            <a:rPr lang="en-US" sz="5000" kern="1200" dirty="0" err="1"/>
            <a:t>vấn</a:t>
          </a:r>
          <a:r>
            <a:rPr lang="en-US" sz="5000" kern="1200" dirty="0"/>
            <a:t> </a:t>
          </a:r>
          <a:r>
            <a:rPr lang="en-US" sz="5000" kern="1200" dirty="0" err="1"/>
            <a:t>đề</a:t>
          </a:r>
          <a:r>
            <a:rPr lang="en-US" sz="5000" kern="1200" dirty="0"/>
            <a:t> </a:t>
          </a:r>
          <a:r>
            <a:rPr lang="en-US" sz="5000" kern="1200" dirty="0" err="1"/>
            <a:t>về</a:t>
          </a:r>
          <a:r>
            <a:rPr lang="en-US" sz="5000" kern="1200" dirty="0"/>
            <a:t> ATVSTP, QLCL</a:t>
          </a:r>
        </a:p>
      </dsp:txBody>
      <dsp:txXfrm>
        <a:off x="716436" y="6220134"/>
        <a:ext cx="12683655" cy="957273"/>
      </dsp:txXfrm>
    </dsp:sp>
    <dsp:sp modelId="{F8A55320-5B35-439D-B3EA-8A8F7B34CD50}">
      <dsp:nvSpPr>
        <dsp:cNvPr id="0" name=""/>
        <dsp:cNvSpPr/>
      </dsp:nvSpPr>
      <dsp:spPr>
        <a:xfrm>
          <a:off x="118140" y="6100475"/>
          <a:ext cx="1196592" cy="1196592"/>
        </a:xfrm>
        <a:prstGeom prst="ellipse">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CA840-533A-498E-BC7A-41362EC77285}">
      <dsp:nvSpPr>
        <dsp:cNvPr id="0" name=""/>
        <dsp:cNvSpPr/>
      </dsp:nvSpPr>
      <dsp:spPr>
        <a:xfrm>
          <a:off x="2320464" y="1766117"/>
          <a:ext cx="1343728" cy="1343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err="1"/>
            <a:t>Chứng</a:t>
          </a:r>
          <a:r>
            <a:rPr lang="en-US" sz="2200" kern="1200" dirty="0"/>
            <a:t> </a:t>
          </a:r>
          <a:r>
            <a:rPr lang="en-US" sz="2200" kern="1200" dirty="0" err="1"/>
            <a:t>nhận</a:t>
          </a:r>
          <a:r>
            <a:rPr lang="en-US" sz="2200" kern="1200" dirty="0"/>
            <a:t> Halal</a:t>
          </a:r>
        </a:p>
      </dsp:txBody>
      <dsp:txXfrm>
        <a:off x="2517248" y="1962901"/>
        <a:ext cx="950160" cy="950160"/>
      </dsp:txXfrm>
    </dsp:sp>
    <dsp:sp modelId="{F41141BF-5245-4CF1-AB28-63222922B5B0}">
      <dsp:nvSpPr>
        <dsp:cNvPr id="0" name=""/>
        <dsp:cNvSpPr/>
      </dsp:nvSpPr>
      <dsp:spPr>
        <a:xfrm rot="16200000">
          <a:off x="2790767" y="1544348"/>
          <a:ext cx="403123" cy="40415"/>
        </a:xfrm>
        <a:custGeom>
          <a:avLst/>
          <a:gdLst/>
          <a:ahLst/>
          <a:cxnLst/>
          <a:rect l="0" t="0" r="0" b="0"/>
          <a:pathLst>
            <a:path>
              <a:moveTo>
                <a:pt x="0" y="20207"/>
              </a:moveTo>
              <a:lnTo>
                <a:pt x="403123" y="2020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82250" y="1554477"/>
        <a:ext cx="20156" cy="20156"/>
      </dsp:txXfrm>
    </dsp:sp>
    <dsp:sp modelId="{12C053A1-3C8E-43EF-B0A1-754E70B1BC9F}">
      <dsp:nvSpPr>
        <dsp:cNvPr id="0" name=""/>
        <dsp:cNvSpPr/>
      </dsp:nvSpPr>
      <dsp:spPr>
        <a:xfrm>
          <a:off x="2320464" y="19265"/>
          <a:ext cx="1343728" cy="13437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Thực</a:t>
          </a:r>
          <a:r>
            <a:rPr lang="en-US" sz="1600" kern="1200" dirty="0"/>
            <a:t> </a:t>
          </a:r>
          <a:r>
            <a:rPr lang="en-US" sz="1600" kern="1200" dirty="0" err="1"/>
            <a:t>phẩm</a:t>
          </a:r>
          <a:endParaRPr lang="en-US" sz="1600" kern="1200" dirty="0"/>
        </a:p>
      </dsp:txBody>
      <dsp:txXfrm>
        <a:off x="2517248" y="216049"/>
        <a:ext cx="950160" cy="950160"/>
      </dsp:txXfrm>
    </dsp:sp>
    <dsp:sp modelId="{9DF89A87-909A-4B85-B6CF-14B152C75253}">
      <dsp:nvSpPr>
        <dsp:cNvPr id="0" name=""/>
        <dsp:cNvSpPr/>
      </dsp:nvSpPr>
      <dsp:spPr>
        <a:xfrm rot="19800000">
          <a:off x="3547176" y="1981061"/>
          <a:ext cx="403123" cy="40415"/>
        </a:xfrm>
        <a:custGeom>
          <a:avLst/>
          <a:gdLst/>
          <a:ahLst/>
          <a:cxnLst/>
          <a:rect l="0" t="0" r="0" b="0"/>
          <a:pathLst>
            <a:path>
              <a:moveTo>
                <a:pt x="0" y="20207"/>
              </a:moveTo>
              <a:lnTo>
                <a:pt x="403123" y="2020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8659" y="1991190"/>
        <a:ext cx="20156" cy="20156"/>
      </dsp:txXfrm>
    </dsp:sp>
    <dsp:sp modelId="{553CD638-3376-43CC-93E5-D925D8B7FFB3}">
      <dsp:nvSpPr>
        <dsp:cNvPr id="0" name=""/>
        <dsp:cNvSpPr/>
      </dsp:nvSpPr>
      <dsp:spPr>
        <a:xfrm>
          <a:off x="3833282" y="892691"/>
          <a:ext cx="1343728" cy="13437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Dược</a:t>
          </a:r>
          <a:r>
            <a:rPr lang="en-US" sz="1600" kern="1200" dirty="0"/>
            <a:t> </a:t>
          </a:r>
          <a:r>
            <a:rPr lang="en-US" sz="1600" kern="1200" dirty="0" err="1"/>
            <a:t>phẩm</a:t>
          </a:r>
          <a:endParaRPr lang="en-US" sz="1600" kern="1200" dirty="0"/>
        </a:p>
      </dsp:txBody>
      <dsp:txXfrm>
        <a:off x="4030066" y="1089475"/>
        <a:ext cx="950160" cy="950160"/>
      </dsp:txXfrm>
    </dsp:sp>
    <dsp:sp modelId="{B333A0CE-6902-4721-A08C-14C3D4947A9A}">
      <dsp:nvSpPr>
        <dsp:cNvPr id="0" name=""/>
        <dsp:cNvSpPr/>
      </dsp:nvSpPr>
      <dsp:spPr>
        <a:xfrm rot="1800000">
          <a:off x="3547176" y="2854486"/>
          <a:ext cx="403123" cy="40415"/>
        </a:xfrm>
        <a:custGeom>
          <a:avLst/>
          <a:gdLst/>
          <a:ahLst/>
          <a:cxnLst/>
          <a:rect l="0" t="0" r="0" b="0"/>
          <a:pathLst>
            <a:path>
              <a:moveTo>
                <a:pt x="0" y="20207"/>
              </a:moveTo>
              <a:lnTo>
                <a:pt x="403123" y="2020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8659" y="2864616"/>
        <a:ext cx="20156" cy="20156"/>
      </dsp:txXfrm>
    </dsp:sp>
    <dsp:sp modelId="{9E2EE843-B591-4900-92B3-3A183E3D388A}">
      <dsp:nvSpPr>
        <dsp:cNvPr id="0" name=""/>
        <dsp:cNvSpPr/>
      </dsp:nvSpPr>
      <dsp:spPr>
        <a:xfrm>
          <a:off x="3833282" y="2639543"/>
          <a:ext cx="1343728" cy="134372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Du </a:t>
          </a:r>
          <a:r>
            <a:rPr lang="en-US" sz="1600" kern="1200" dirty="0" err="1"/>
            <a:t>lịch</a:t>
          </a:r>
          <a:endParaRPr lang="en-US" sz="1600" kern="1200" dirty="0"/>
        </a:p>
      </dsp:txBody>
      <dsp:txXfrm>
        <a:off x="4030066" y="2836327"/>
        <a:ext cx="950160" cy="950160"/>
      </dsp:txXfrm>
    </dsp:sp>
    <dsp:sp modelId="{B94A6286-82F5-4BE2-A095-B2F69BCEE569}">
      <dsp:nvSpPr>
        <dsp:cNvPr id="0" name=""/>
        <dsp:cNvSpPr/>
      </dsp:nvSpPr>
      <dsp:spPr>
        <a:xfrm rot="5400000">
          <a:off x="2790767" y="3291199"/>
          <a:ext cx="403123" cy="40415"/>
        </a:xfrm>
        <a:custGeom>
          <a:avLst/>
          <a:gdLst/>
          <a:ahLst/>
          <a:cxnLst/>
          <a:rect l="0" t="0" r="0" b="0"/>
          <a:pathLst>
            <a:path>
              <a:moveTo>
                <a:pt x="0" y="20207"/>
              </a:moveTo>
              <a:lnTo>
                <a:pt x="403123" y="2020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82250" y="3301329"/>
        <a:ext cx="20156" cy="20156"/>
      </dsp:txXfrm>
    </dsp:sp>
    <dsp:sp modelId="{47AF5063-266E-4DC4-85FE-AE0D76780E4F}">
      <dsp:nvSpPr>
        <dsp:cNvPr id="0" name=""/>
        <dsp:cNvSpPr/>
      </dsp:nvSpPr>
      <dsp:spPr>
        <a:xfrm>
          <a:off x="2320464" y="3512969"/>
          <a:ext cx="1343728" cy="134372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Mỹ</a:t>
          </a:r>
          <a:r>
            <a:rPr lang="en-US" sz="1600" kern="1200" dirty="0"/>
            <a:t> </a:t>
          </a:r>
          <a:r>
            <a:rPr lang="en-US" sz="1600" kern="1200" dirty="0" err="1"/>
            <a:t>phẩm</a:t>
          </a:r>
          <a:endParaRPr lang="en-US" sz="1600" kern="1200" dirty="0"/>
        </a:p>
      </dsp:txBody>
      <dsp:txXfrm>
        <a:off x="2517248" y="3709753"/>
        <a:ext cx="950160" cy="950160"/>
      </dsp:txXfrm>
    </dsp:sp>
    <dsp:sp modelId="{233CA200-9541-4C5D-8D08-8D689A6D1001}">
      <dsp:nvSpPr>
        <dsp:cNvPr id="0" name=""/>
        <dsp:cNvSpPr/>
      </dsp:nvSpPr>
      <dsp:spPr>
        <a:xfrm rot="9000000">
          <a:off x="2034358" y="2854486"/>
          <a:ext cx="403123" cy="40415"/>
        </a:xfrm>
        <a:custGeom>
          <a:avLst/>
          <a:gdLst/>
          <a:ahLst/>
          <a:cxnLst/>
          <a:rect l="0" t="0" r="0" b="0"/>
          <a:pathLst>
            <a:path>
              <a:moveTo>
                <a:pt x="0" y="20207"/>
              </a:moveTo>
              <a:lnTo>
                <a:pt x="403123" y="2020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25842" y="2864616"/>
        <a:ext cx="20156" cy="20156"/>
      </dsp:txXfrm>
    </dsp:sp>
    <dsp:sp modelId="{ACAFC1AC-6514-4285-9F16-DA7B0C335FE3}">
      <dsp:nvSpPr>
        <dsp:cNvPr id="0" name=""/>
        <dsp:cNvSpPr/>
      </dsp:nvSpPr>
      <dsp:spPr>
        <a:xfrm>
          <a:off x="807647" y="2639543"/>
          <a:ext cx="1343728" cy="134372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Tài</a:t>
          </a:r>
          <a:r>
            <a:rPr lang="en-US" sz="1600" kern="1200" dirty="0"/>
            <a:t> </a:t>
          </a:r>
          <a:r>
            <a:rPr lang="en-US" sz="1600" kern="1200" dirty="0" err="1"/>
            <a:t>chính</a:t>
          </a:r>
          <a:endParaRPr lang="en-US" sz="1600" kern="1200" dirty="0"/>
        </a:p>
      </dsp:txBody>
      <dsp:txXfrm>
        <a:off x="1004431" y="2836327"/>
        <a:ext cx="950160" cy="950160"/>
      </dsp:txXfrm>
    </dsp:sp>
    <dsp:sp modelId="{B44910BB-2D93-45B0-A472-88425F254DB3}">
      <dsp:nvSpPr>
        <dsp:cNvPr id="0" name=""/>
        <dsp:cNvSpPr/>
      </dsp:nvSpPr>
      <dsp:spPr>
        <a:xfrm rot="12600000">
          <a:off x="2034358" y="1981061"/>
          <a:ext cx="403123" cy="40415"/>
        </a:xfrm>
        <a:custGeom>
          <a:avLst/>
          <a:gdLst/>
          <a:ahLst/>
          <a:cxnLst/>
          <a:rect l="0" t="0" r="0" b="0"/>
          <a:pathLst>
            <a:path>
              <a:moveTo>
                <a:pt x="0" y="20207"/>
              </a:moveTo>
              <a:lnTo>
                <a:pt x="403123" y="2020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25842" y="1991190"/>
        <a:ext cx="20156" cy="20156"/>
      </dsp:txXfrm>
    </dsp:sp>
    <dsp:sp modelId="{85C8319A-AD72-4795-BF55-D834976DA4C3}">
      <dsp:nvSpPr>
        <dsp:cNvPr id="0" name=""/>
        <dsp:cNvSpPr/>
      </dsp:nvSpPr>
      <dsp:spPr>
        <a:xfrm>
          <a:off x="807647" y="892691"/>
          <a:ext cx="1343728" cy="13437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Các</a:t>
          </a:r>
          <a:r>
            <a:rPr lang="en-US" sz="1600" kern="1200" dirty="0"/>
            <a:t> </a:t>
          </a:r>
          <a:r>
            <a:rPr lang="en-US" sz="1600" kern="1200" dirty="0" err="1"/>
            <a:t>Khía</a:t>
          </a:r>
          <a:r>
            <a:rPr lang="en-US" sz="1600" kern="1200" dirty="0"/>
            <a:t> </a:t>
          </a:r>
          <a:r>
            <a:rPr lang="en-US" sz="1600" kern="1200" dirty="0" err="1"/>
            <a:t>cạnh</a:t>
          </a:r>
          <a:r>
            <a:rPr lang="en-US" sz="1600" kern="1200" dirty="0"/>
            <a:t> </a:t>
          </a:r>
          <a:r>
            <a:rPr lang="en-US" sz="1600" kern="1200" dirty="0" err="1"/>
            <a:t>khác</a:t>
          </a:r>
          <a:r>
            <a:rPr lang="en-US" sz="1600" kern="1200" dirty="0"/>
            <a:t> </a:t>
          </a:r>
          <a:r>
            <a:rPr lang="en-US" sz="1600" kern="1200" dirty="0" err="1"/>
            <a:t>trong</a:t>
          </a:r>
          <a:r>
            <a:rPr lang="en-US" sz="1600" kern="1200" dirty="0"/>
            <a:t> </a:t>
          </a:r>
          <a:r>
            <a:rPr lang="en-US" sz="1600" kern="1200" dirty="0" err="1"/>
            <a:t>đời</a:t>
          </a:r>
          <a:r>
            <a:rPr lang="en-US" sz="1600" kern="1200" dirty="0"/>
            <a:t> </a:t>
          </a:r>
          <a:r>
            <a:rPr lang="en-US" sz="1600" kern="1200" dirty="0" err="1"/>
            <a:t>sống</a:t>
          </a:r>
          <a:r>
            <a:rPr lang="en-US" sz="1600" kern="1200" dirty="0"/>
            <a:t> </a:t>
          </a:r>
        </a:p>
      </dsp:txBody>
      <dsp:txXfrm>
        <a:off x="1004431" y="1089475"/>
        <a:ext cx="950160" cy="950160"/>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D3740-4C4F-4EF0-B486-CB64A7B3DA99}"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9E55A-07BC-49D9-ABF6-1FD63C6AB1A3}" type="slidenum">
              <a:rPr lang="en-US" smtClean="0"/>
              <a:t>‹#›</a:t>
            </a:fld>
            <a:endParaRPr lang="en-US"/>
          </a:p>
        </p:txBody>
      </p:sp>
    </p:spTree>
    <p:extLst>
      <p:ext uri="{BB962C8B-B14F-4D97-AF65-F5344CB8AC3E}">
        <p14:creationId xmlns:p14="http://schemas.microsoft.com/office/powerpoint/2010/main" val="329961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9E55A-07BC-49D9-ABF6-1FD63C6AB1A3}" type="slidenum">
              <a:rPr lang="en-US" smtClean="0"/>
              <a:t>8</a:t>
            </a:fld>
            <a:endParaRPr lang="en-US"/>
          </a:p>
        </p:txBody>
      </p:sp>
    </p:spTree>
    <p:extLst>
      <p:ext uri="{BB962C8B-B14F-4D97-AF65-F5344CB8AC3E}">
        <p14:creationId xmlns:p14="http://schemas.microsoft.com/office/powerpoint/2010/main" val="31008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a:t>
            </a:r>
            <a:r>
              <a:rPr lang="vi-VN" dirty="0"/>
              <a:t>ới người Hồi giáo, Halal không chỉ là an toàn – mà còn là </a:t>
            </a:r>
            <a:r>
              <a:rPr lang="vi-VN" b="1" dirty="0"/>
              <a:t>niềm tin và tuân thủ tôn giáo</a:t>
            </a:r>
            <a:r>
              <a:rPr lang="vi-VN" dirty="0"/>
              <a:t>.</a:t>
            </a:r>
            <a:br>
              <a:rPr lang="vi-VN" dirty="0"/>
            </a:br>
            <a:r>
              <a:rPr lang="vi-VN" dirty="0"/>
              <a:t>Vì thế, các quốc gia Hồi giáo như Malaysia, Indonesia bắt buộc mọi sản phẩm nhập khẩu phải có chứng nhận Halal.</a:t>
            </a:r>
            <a:br>
              <a:rPr lang="vi-VN" dirty="0"/>
            </a:br>
            <a:r>
              <a:rPr lang="vi-VN" dirty="0"/>
              <a:t>Ở các nước không Hồi giáo như Việt Nam, Halal là </a:t>
            </a:r>
            <a:r>
              <a:rPr lang="vi-VN" b="1" dirty="0"/>
              <a:t>tự nguyện</a:t>
            </a:r>
            <a:r>
              <a:rPr lang="vi-VN" dirty="0"/>
              <a:t>, nhưng nếu muốn xuất khẩu sang các thị trường này thì </a:t>
            </a:r>
            <a:r>
              <a:rPr lang="vi-VN" b="1" dirty="0"/>
              <a:t>bắt buộc phải có chứng nhận Halal hợp pháp</a:t>
            </a:r>
            <a:r>
              <a:rPr lang="vi-VN" dirty="0"/>
              <a:t>.”</a:t>
            </a:r>
            <a:endParaRPr lang="en-US" dirty="0"/>
          </a:p>
          <a:p>
            <a:endParaRPr lang="en-US" dirty="0"/>
          </a:p>
        </p:txBody>
      </p:sp>
      <p:sp>
        <p:nvSpPr>
          <p:cNvPr id="4" name="Slide Number Placeholder 3"/>
          <p:cNvSpPr>
            <a:spLocks noGrp="1"/>
          </p:cNvSpPr>
          <p:nvPr>
            <p:ph type="sldNum" sz="quarter" idx="10"/>
          </p:nvPr>
        </p:nvSpPr>
        <p:spPr/>
        <p:txBody>
          <a:bodyPr/>
          <a:lstStyle/>
          <a:p>
            <a:fld id="{AFA9E55A-07BC-49D9-ABF6-1FD63C6AB1A3}" type="slidenum">
              <a:rPr lang="en-US" smtClean="0"/>
              <a:t>15</a:t>
            </a:fld>
            <a:endParaRPr lang="en-US"/>
          </a:p>
        </p:txBody>
      </p:sp>
    </p:spTree>
    <p:extLst>
      <p:ext uri="{BB962C8B-B14F-4D97-AF65-F5344CB8AC3E}">
        <p14:creationId xmlns:p14="http://schemas.microsoft.com/office/powerpoint/2010/main" val="255175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 </a:t>
            </a:r>
            <a:r>
              <a:rPr lang="vi-VN" dirty="0"/>
              <a:t>Khác với các hệ thống quản lý kỹ thuật, tiêu chuẩn Halal ra đời từ nền tảng tôn giáo – cụ thể là Luật Hồi giáo Shariah.</a:t>
            </a:r>
            <a:br>
              <a:rPr lang="vi-VN" dirty="0"/>
            </a:br>
            <a:r>
              <a:rPr lang="vi-VN" dirty="0"/>
              <a:t>Mọi quy định trong sản xuất, giết mổ, lưu trữ hay ghi nhãn đều được trích xuất và diễn giải từ Kinh Qur’an và Hadith.</a:t>
            </a:r>
            <a:br>
              <a:rPr lang="vi-VN" dirty="0"/>
            </a:br>
            <a:r>
              <a:rPr lang="vi-VN" dirty="0"/>
              <a:t>Mỗi quốc gia Hồi giáo sẽ dựa vào Shariah để xây dựng bộ tiêu chuẩn Halal riêng – ví dụ như Malaysia có MS 1500, Indonesia có SJPH, các nước GCC có GSO 2055.</a:t>
            </a:r>
            <a:br>
              <a:rPr lang="vi-VN" dirty="0"/>
            </a:br>
            <a:r>
              <a:rPr lang="vi-VN" dirty="0"/>
              <a:t>Vì vậy, hệ thống Halal mang tính </a:t>
            </a:r>
            <a:r>
              <a:rPr lang="vi-VN" b="1" dirty="0"/>
              <a:t>văn hóa – tôn giáo – pháp lý</a:t>
            </a:r>
            <a:r>
              <a:rPr lang="vi-VN" dirty="0"/>
              <a:t>, chứ không chỉ là kỹ thuật quản lý.”</a:t>
            </a:r>
          </a:p>
          <a:p>
            <a:r>
              <a:rPr lang="en-US" dirty="0"/>
              <a:t>2. </a:t>
            </a:r>
            <a:r>
              <a:rPr lang="vi-VN" dirty="0"/>
              <a:t>“Ngược lại, các hệ thống như HACCP và ISO 22000 có nguồn gốc từ nhu cầu kỹ thuật – nhằm đảm bảo thực phẩm an toàn cho người tiêu dùng.</a:t>
            </a:r>
            <a:br>
              <a:rPr lang="vi-VN" dirty="0"/>
            </a:br>
            <a:r>
              <a:rPr lang="vi-VN" dirty="0"/>
              <a:t>Chúng được phát triển bởi các tổ chức khoa học quốc tế như FAO, WHO và ISO, với cách tiếp cận dựa trên kiểm soát mối nguy và quản lý rủi ro.</a:t>
            </a:r>
            <a:br>
              <a:rPr lang="vi-VN" dirty="0"/>
            </a:br>
            <a:r>
              <a:rPr lang="vi-VN" dirty="0"/>
              <a:t>Các tiêu chuẩn này được công bố công khai, có thể áp dụng thống nhất ở mọi quốc gia mà không phụ thuộc vào văn hóa hay tôn giáo.”</a:t>
            </a:r>
            <a:endParaRPr lang="en-US" dirty="0"/>
          </a:p>
        </p:txBody>
      </p:sp>
      <p:sp>
        <p:nvSpPr>
          <p:cNvPr id="4" name="Slide Number Placeholder 3"/>
          <p:cNvSpPr>
            <a:spLocks noGrp="1"/>
          </p:cNvSpPr>
          <p:nvPr>
            <p:ph type="sldNum" sz="quarter" idx="10"/>
          </p:nvPr>
        </p:nvSpPr>
        <p:spPr/>
        <p:txBody>
          <a:bodyPr/>
          <a:lstStyle/>
          <a:p>
            <a:fld id="{AFA9E55A-07BC-49D9-ABF6-1FD63C6AB1A3}" type="slidenum">
              <a:rPr lang="en-US" smtClean="0"/>
              <a:t>16</a:t>
            </a:fld>
            <a:endParaRPr lang="en-US"/>
          </a:p>
        </p:txBody>
      </p:sp>
    </p:spTree>
    <p:extLst>
      <p:ext uri="{BB962C8B-B14F-4D97-AF65-F5344CB8AC3E}">
        <p14:creationId xmlns:p14="http://schemas.microsoft.com/office/powerpoint/2010/main" val="367830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 </a:t>
            </a:r>
            <a:r>
              <a:rPr lang="vi-VN" dirty="0"/>
              <a:t>Khác với các hệ thống quản lý kỹ thuật, tiêu chuẩn Halal ra đời từ nền tảng tôn giáo – cụ thể là Luật Hồi giáo Shariah.</a:t>
            </a:r>
            <a:br>
              <a:rPr lang="vi-VN" dirty="0"/>
            </a:br>
            <a:r>
              <a:rPr lang="vi-VN" dirty="0"/>
              <a:t>Mọi quy định trong sản xuất, giết mổ, lưu trữ hay ghi nhãn đều được trích xuất và diễn giải từ Kinh Qur’an và Hadith.</a:t>
            </a:r>
            <a:br>
              <a:rPr lang="vi-VN" dirty="0"/>
            </a:br>
            <a:r>
              <a:rPr lang="vi-VN" dirty="0"/>
              <a:t>Mỗi quốc gia Hồi giáo sẽ dựa vào Shariah để xây dựng bộ tiêu chuẩn Halal riêng – ví dụ như Malaysia có MS 1500, Indonesia có SJPH, các nước GCC có GSO 2055.</a:t>
            </a:r>
            <a:br>
              <a:rPr lang="vi-VN" dirty="0"/>
            </a:br>
            <a:r>
              <a:rPr lang="vi-VN" dirty="0"/>
              <a:t>Vì vậy, hệ thống Halal mang tính </a:t>
            </a:r>
            <a:r>
              <a:rPr lang="vi-VN" b="1" dirty="0"/>
              <a:t>văn hóa – tôn giáo – pháp lý</a:t>
            </a:r>
            <a:r>
              <a:rPr lang="vi-VN" dirty="0"/>
              <a:t>, chứ không chỉ là kỹ thuật quản lý.”</a:t>
            </a:r>
          </a:p>
          <a:p>
            <a:r>
              <a:rPr lang="en-US" dirty="0"/>
              <a:t>2. </a:t>
            </a:r>
            <a:r>
              <a:rPr lang="vi-VN" dirty="0"/>
              <a:t>“Ngược lại, các hệ thống như HACCP và ISO 22000 có nguồn gốc từ nhu cầu kỹ thuật – nhằm đảm bảo thực phẩm an toàn cho người tiêu dùng.</a:t>
            </a:r>
            <a:br>
              <a:rPr lang="vi-VN" dirty="0"/>
            </a:br>
            <a:r>
              <a:rPr lang="vi-VN" dirty="0"/>
              <a:t>Chúng được phát triển bởi các tổ chức khoa học quốc tế như FAO, WHO và ISO, với cách tiếp cận dựa trên kiểm soát mối nguy và quản lý rủi ro.</a:t>
            </a:r>
            <a:br>
              <a:rPr lang="vi-VN" dirty="0"/>
            </a:br>
            <a:r>
              <a:rPr lang="vi-VN" dirty="0"/>
              <a:t>Các tiêu chuẩn này được công bố công khai, có thể áp dụng thống nhất ở mọi quốc gia mà không phụ thuộc vào văn hóa hay tôn giáo.”</a:t>
            </a:r>
            <a:endParaRPr lang="en-US" dirty="0"/>
          </a:p>
        </p:txBody>
      </p:sp>
      <p:sp>
        <p:nvSpPr>
          <p:cNvPr id="4" name="Slide Number Placeholder 3"/>
          <p:cNvSpPr>
            <a:spLocks noGrp="1"/>
          </p:cNvSpPr>
          <p:nvPr>
            <p:ph type="sldNum" sz="quarter" idx="10"/>
          </p:nvPr>
        </p:nvSpPr>
        <p:spPr/>
        <p:txBody>
          <a:bodyPr/>
          <a:lstStyle/>
          <a:p>
            <a:fld id="{AFA9E55A-07BC-49D9-ABF6-1FD63C6AB1A3}" type="slidenum">
              <a:rPr lang="en-US" smtClean="0"/>
              <a:t>18</a:t>
            </a:fld>
            <a:endParaRPr lang="en-US"/>
          </a:p>
        </p:txBody>
      </p:sp>
    </p:spTree>
    <p:extLst>
      <p:ext uri="{BB962C8B-B14F-4D97-AF65-F5344CB8AC3E}">
        <p14:creationId xmlns:p14="http://schemas.microsoft.com/office/powerpoint/2010/main" val="1475154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A9E55A-07BC-49D9-ABF6-1FD63C6AB1A3}" type="slidenum">
              <a:rPr lang="en-US" smtClean="0"/>
              <a:t>19</a:t>
            </a:fld>
            <a:endParaRPr lang="en-US"/>
          </a:p>
        </p:txBody>
      </p:sp>
    </p:spTree>
    <p:extLst>
      <p:ext uri="{BB962C8B-B14F-4D97-AF65-F5344CB8AC3E}">
        <p14:creationId xmlns:p14="http://schemas.microsoft.com/office/powerpoint/2010/main" val="687101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A9E55A-07BC-49D9-ABF6-1FD63C6AB1A3}" type="slidenum">
              <a:rPr lang="en-US" smtClean="0"/>
              <a:t>20</a:t>
            </a:fld>
            <a:endParaRPr lang="en-US"/>
          </a:p>
        </p:txBody>
      </p:sp>
    </p:spTree>
    <p:extLst>
      <p:ext uri="{BB962C8B-B14F-4D97-AF65-F5344CB8AC3E}">
        <p14:creationId xmlns:p14="http://schemas.microsoft.com/office/powerpoint/2010/main" val="1119671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7.svg"/><Relationship Id="rId7" Type="http://schemas.openxmlformats.org/officeDocument/2006/relationships/diagramData" Target="../diagrams/data5.xml"/><Relationship Id="rId12"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5.xml"/><Relationship Id="rId5" Type="http://schemas.openxmlformats.org/officeDocument/2006/relationships/image" Target="../media/image10.jpeg"/><Relationship Id="rId10" Type="http://schemas.openxmlformats.org/officeDocument/2006/relationships/diagramColors" Target="../diagrams/colors5.xml"/><Relationship Id="rId4" Type="http://schemas.openxmlformats.org/officeDocument/2006/relationships/image" Target="../media/image9.png"/><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7.svg"/><Relationship Id="rId7" Type="http://schemas.openxmlformats.org/officeDocument/2006/relationships/diagramData" Target="../diagrams/data6.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6.xml"/><Relationship Id="rId5" Type="http://schemas.openxmlformats.org/officeDocument/2006/relationships/image" Target="../media/image10.jpeg"/><Relationship Id="rId10" Type="http://schemas.openxmlformats.org/officeDocument/2006/relationships/diagramColors" Target="../diagrams/colors6.xml"/><Relationship Id="rId4" Type="http://schemas.openxmlformats.org/officeDocument/2006/relationships/image" Target="../media/image9.png"/><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7.svg"/><Relationship Id="rId7" Type="http://schemas.openxmlformats.org/officeDocument/2006/relationships/diagramData" Target="../diagrams/data7.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7.xml"/><Relationship Id="rId5" Type="http://schemas.openxmlformats.org/officeDocument/2006/relationships/image" Target="../media/image10.jpeg"/><Relationship Id="rId10" Type="http://schemas.openxmlformats.org/officeDocument/2006/relationships/diagramColors" Target="../diagrams/colors7.xml"/><Relationship Id="rId4" Type="http://schemas.openxmlformats.org/officeDocument/2006/relationships/image" Target="../media/image9.png"/><Relationship Id="rId9"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7.svg"/><Relationship Id="rId7" Type="http://schemas.openxmlformats.org/officeDocument/2006/relationships/diagramData" Target="../diagrams/data8.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8.xml"/><Relationship Id="rId5" Type="http://schemas.openxmlformats.org/officeDocument/2006/relationships/image" Target="../media/image10.jpeg"/><Relationship Id="rId10" Type="http://schemas.openxmlformats.org/officeDocument/2006/relationships/diagramColors" Target="../diagrams/colors8.xml"/><Relationship Id="rId4" Type="http://schemas.openxmlformats.org/officeDocument/2006/relationships/image" Target="../media/image9.png"/><Relationship Id="rId9"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7.svg"/><Relationship Id="rId7" Type="http://schemas.openxmlformats.org/officeDocument/2006/relationships/image" Target="../media/image29.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image" Target="../media/image6.png"/><Relationship Id="rId7" Type="http://schemas.openxmlformats.org/officeDocument/2006/relationships/image" Target="../media/image5.png"/><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2.xml"/><Relationship Id="rId16" Type="http://schemas.openxmlformats.org/officeDocument/2006/relationships/diagramColors" Target="../diagrams/colors10.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diagramColors" Target="../diagrams/colors9.xml"/><Relationship Id="rId5" Type="http://schemas.openxmlformats.org/officeDocument/2006/relationships/image" Target="../media/image9.png"/><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image" Target="../media/image7.svg"/><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7.svg"/><Relationship Id="rId7" Type="http://schemas.openxmlformats.org/officeDocument/2006/relationships/diagramData" Target="../diagrams/data1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11.xml"/><Relationship Id="rId5" Type="http://schemas.openxmlformats.org/officeDocument/2006/relationships/image" Target="../media/image10.jpeg"/><Relationship Id="rId10" Type="http://schemas.openxmlformats.org/officeDocument/2006/relationships/diagramColors" Target="../diagrams/colors11.xml"/><Relationship Id="rId4" Type="http://schemas.openxmlformats.org/officeDocument/2006/relationships/image" Target="../media/image9.png"/><Relationship Id="rId9"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1.jpeg"/><Relationship Id="rId3" Type="http://schemas.openxmlformats.org/officeDocument/2006/relationships/image" Target="../media/image7.svg"/><Relationship Id="rId7" Type="http://schemas.openxmlformats.org/officeDocument/2006/relationships/diagramData" Target="../diagrams/data1.xml"/><Relationship Id="rId12" Type="http://schemas.openxmlformats.org/officeDocument/2006/relationships/image" Target="../media/image10.jpeg"/><Relationship Id="rId2" Type="http://schemas.openxmlformats.org/officeDocument/2006/relationships/image" Target="../media/image6.png"/><Relationship Id="rId16"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diagramDrawing" Target="../diagrams/drawing1.xml"/><Relationship Id="rId5" Type="http://schemas.openxmlformats.org/officeDocument/2006/relationships/image" Target="../media/image8.png"/><Relationship Id="rId15" Type="http://schemas.openxmlformats.org/officeDocument/2006/relationships/image" Target="../media/image13.jp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 Id="rId14" Type="http://schemas.openxmlformats.org/officeDocument/2006/relationships/image" Target="../media/image12.jpg"/></Relationships>
</file>

<file path=ppt/slides/_rels/slide20.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6.png"/><Relationship Id="rId7" Type="http://schemas.openxmlformats.org/officeDocument/2006/relationships/image" Target="../media/image31.png"/><Relationship Id="rId12"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5.jpg"/><Relationship Id="rId5" Type="http://schemas.openxmlformats.org/officeDocument/2006/relationships/image" Target="../media/image9.png"/><Relationship Id="rId10" Type="http://schemas.openxmlformats.org/officeDocument/2006/relationships/image" Target="../media/image34.jpg"/><Relationship Id="rId4" Type="http://schemas.openxmlformats.org/officeDocument/2006/relationships/image" Target="../media/image7.svg"/><Relationship Id="rId9" Type="http://schemas.openxmlformats.org/officeDocument/2006/relationships/image" Target="../media/image33.jp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image" Target="../media/image38.jpeg"/><Relationship Id="rId3" Type="http://schemas.openxmlformats.org/officeDocument/2006/relationships/image" Target="../media/image7.svg"/><Relationship Id="rId7" Type="http://schemas.openxmlformats.org/officeDocument/2006/relationships/diagramData" Target="../diagrams/data12.xml"/><Relationship Id="rId12" Type="http://schemas.openxmlformats.org/officeDocument/2006/relationships/image" Target="../media/image3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12.xml"/><Relationship Id="rId5" Type="http://schemas.openxmlformats.org/officeDocument/2006/relationships/image" Target="../media/image10.jpeg"/><Relationship Id="rId15" Type="http://schemas.openxmlformats.org/officeDocument/2006/relationships/image" Target="../media/image40.jpeg"/><Relationship Id="rId10" Type="http://schemas.openxmlformats.org/officeDocument/2006/relationships/diagramColors" Target="../diagrams/colors12.xml"/><Relationship Id="rId4" Type="http://schemas.openxmlformats.org/officeDocument/2006/relationships/image" Target="../media/image9.png"/><Relationship Id="rId9" Type="http://schemas.openxmlformats.org/officeDocument/2006/relationships/diagramQuickStyle" Target="../diagrams/quickStyle12.xml"/><Relationship Id="rId14"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1.jpg"/><Relationship Id="rId5" Type="http://schemas.openxmlformats.org/officeDocument/2006/relationships/image" Target="../media/image7.svg"/><Relationship Id="rId10" Type="http://schemas.openxmlformats.org/officeDocument/2006/relationships/image" Target="../media/image31.png"/><Relationship Id="rId4" Type="http://schemas.openxmlformats.org/officeDocument/2006/relationships/image" Target="../media/image6.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sv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svg"/><Relationship Id="rId7" Type="http://schemas.openxmlformats.org/officeDocument/2006/relationships/image" Target="../media/image17.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3" Type="http://schemas.openxmlformats.org/officeDocument/2006/relationships/image" Target="../media/image7.svg"/><Relationship Id="rId7" Type="http://schemas.openxmlformats.org/officeDocument/2006/relationships/diagramLayout" Target="../diagrams/layout2.xml"/><Relationship Id="rId12" Type="http://schemas.openxmlformats.org/officeDocument/2006/relationships/diagramLayout" Target="../diagrams/layout3.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image" Target="../media/image10.jpeg"/><Relationship Id="rId15" Type="http://schemas.microsoft.com/office/2007/relationships/diagramDrawing" Target="../diagrams/drawing3.xml"/><Relationship Id="rId10" Type="http://schemas.microsoft.com/office/2007/relationships/diagramDrawing" Target="../diagrams/drawing2.xml"/><Relationship Id="rId4" Type="http://schemas.openxmlformats.org/officeDocument/2006/relationships/image" Target="../media/image9.png"/><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svg"/><Relationship Id="rId7" Type="http://schemas.openxmlformats.org/officeDocument/2006/relationships/diagramLayout" Target="../diagrams/layout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Data" Target="../diagrams/data4.xml"/><Relationship Id="rId11" Type="http://schemas.openxmlformats.org/officeDocument/2006/relationships/image" Target="../media/image18.png"/><Relationship Id="rId5" Type="http://schemas.openxmlformats.org/officeDocument/2006/relationships/image" Target="../media/image5.png"/><Relationship Id="rId10" Type="http://schemas.microsoft.com/office/2007/relationships/diagramDrawing" Target="../diagrams/drawing4.xml"/><Relationship Id="rId4" Type="http://schemas.openxmlformats.org/officeDocument/2006/relationships/image" Target="../media/image9.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8" Type="http://schemas.openxmlformats.org/officeDocument/2006/relationships/image" Target="../media/image20.jfif"/><Relationship Id="rId3" Type="http://schemas.openxmlformats.org/officeDocument/2006/relationships/image" Target="../media/image7.svg"/><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jpeg"/><Relationship Id="rId10"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21.jfif"/></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25.png"/><Relationship Id="rId4" Type="http://schemas.openxmlformats.org/officeDocument/2006/relationships/image" Target="../media/image7.sv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svg"/><Relationship Id="rId7"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3BB683">
                <a:alpha val="100000"/>
              </a:srgbClr>
            </a:gs>
            <a:gs pos="100000">
              <a:srgbClr val="0097B2">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208957" y="-437737"/>
            <a:ext cx="20705915" cy="1845993"/>
            <a:chOff x="0" y="0"/>
            <a:chExt cx="5453410" cy="486187"/>
          </a:xfrm>
        </p:grpSpPr>
        <p:sp>
          <p:nvSpPr>
            <p:cNvPr id="3" name="Freeform 3"/>
            <p:cNvSpPr/>
            <p:nvPr/>
          </p:nvSpPr>
          <p:spPr>
            <a:xfrm>
              <a:off x="0" y="0"/>
              <a:ext cx="5453410" cy="486187"/>
            </a:xfrm>
            <a:custGeom>
              <a:avLst/>
              <a:gdLst/>
              <a:ahLst/>
              <a:cxnLst/>
              <a:rect l="l" t="t" r="r" b="b"/>
              <a:pathLst>
                <a:path w="5453410" h="486187">
                  <a:moveTo>
                    <a:pt x="0" y="0"/>
                  </a:moveTo>
                  <a:lnTo>
                    <a:pt x="5453410" y="0"/>
                  </a:lnTo>
                  <a:lnTo>
                    <a:pt x="5453410" y="486187"/>
                  </a:lnTo>
                  <a:lnTo>
                    <a:pt x="0" y="486187"/>
                  </a:lnTo>
                  <a:close/>
                </a:path>
              </a:pathLst>
            </a:custGeom>
            <a:solidFill>
              <a:srgbClr val="FFFFFF"/>
            </a:solidFill>
          </p:spPr>
          <p:txBody>
            <a:bodyPr/>
            <a:lstStyle/>
            <a:p>
              <a:endParaRPr lang="en-US"/>
            </a:p>
          </p:txBody>
        </p:sp>
        <p:sp>
          <p:nvSpPr>
            <p:cNvPr id="4" name="TextBox 4"/>
            <p:cNvSpPr txBox="1"/>
            <p:nvPr/>
          </p:nvSpPr>
          <p:spPr>
            <a:xfrm>
              <a:off x="0" y="-47625"/>
              <a:ext cx="5453410" cy="533812"/>
            </a:xfrm>
            <a:prstGeom prst="rect">
              <a:avLst/>
            </a:prstGeom>
          </p:spPr>
          <p:txBody>
            <a:bodyPr lIns="50800" tIns="50800" rIns="50800" bIns="50800" rtlCol="0" anchor="ctr"/>
            <a:lstStyle/>
            <a:p>
              <a:pPr algn="ctr">
                <a:lnSpc>
                  <a:spcPts val="2800"/>
                </a:lnSpc>
              </a:pPr>
              <a:endParaRPr/>
            </a:p>
          </p:txBody>
        </p:sp>
      </p:grpSp>
      <p:sp>
        <p:nvSpPr>
          <p:cNvPr id="5" name="Freeform 5"/>
          <p:cNvSpPr/>
          <p:nvPr/>
        </p:nvSpPr>
        <p:spPr>
          <a:xfrm>
            <a:off x="1028700" y="600600"/>
            <a:ext cx="551417" cy="428100"/>
          </a:xfrm>
          <a:custGeom>
            <a:avLst/>
            <a:gdLst/>
            <a:ahLst/>
            <a:cxnLst/>
            <a:rect l="l" t="t" r="r" b="b"/>
            <a:pathLst>
              <a:path w="551417" h="428100">
                <a:moveTo>
                  <a:pt x="0" y="0"/>
                </a:moveTo>
                <a:lnTo>
                  <a:pt x="551417" y="0"/>
                </a:lnTo>
                <a:lnTo>
                  <a:pt x="551417" y="428100"/>
                </a:lnTo>
                <a:lnTo>
                  <a:pt x="0" y="428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130120" y="2399033"/>
            <a:ext cx="5167572" cy="6077063"/>
            <a:chOff x="0" y="0"/>
            <a:chExt cx="691157" cy="812800"/>
          </a:xfrm>
        </p:grpSpPr>
        <p:sp>
          <p:nvSpPr>
            <p:cNvPr id="7" name="Freeform 7"/>
            <p:cNvSpPr/>
            <p:nvPr/>
          </p:nvSpPr>
          <p:spPr>
            <a:xfrm>
              <a:off x="0" y="0"/>
              <a:ext cx="691157" cy="812800"/>
            </a:xfrm>
            <a:custGeom>
              <a:avLst/>
              <a:gdLst/>
              <a:ahLst/>
              <a:cxnLst/>
              <a:rect l="l" t="t" r="r" b="b"/>
              <a:pathLst>
                <a:path w="691157" h="812800">
                  <a:moveTo>
                    <a:pt x="149817" y="0"/>
                  </a:moveTo>
                  <a:lnTo>
                    <a:pt x="541339" y="0"/>
                  </a:lnTo>
                  <a:cubicBezTo>
                    <a:pt x="581073" y="0"/>
                    <a:pt x="619180" y="15784"/>
                    <a:pt x="647276" y="43880"/>
                  </a:cubicBezTo>
                  <a:cubicBezTo>
                    <a:pt x="675372" y="71977"/>
                    <a:pt x="691157" y="110083"/>
                    <a:pt x="691157" y="149817"/>
                  </a:cubicBezTo>
                  <a:lnTo>
                    <a:pt x="691157" y="662983"/>
                  </a:lnTo>
                  <a:cubicBezTo>
                    <a:pt x="691157" y="745724"/>
                    <a:pt x="624081" y="812800"/>
                    <a:pt x="541339" y="812800"/>
                  </a:cubicBezTo>
                  <a:lnTo>
                    <a:pt x="149817" y="812800"/>
                  </a:lnTo>
                  <a:cubicBezTo>
                    <a:pt x="67076" y="812800"/>
                    <a:pt x="0" y="745724"/>
                    <a:pt x="0" y="662983"/>
                  </a:cubicBezTo>
                  <a:lnTo>
                    <a:pt x="0" y="149817"/>
                  </a:lnTo>
                  <a:cubicBezTo>
                    <a:pt x="0" y="67076"/>
                    <a:pt x="67076" y="0"/>
                    <a:pt x="149817" y="0"/>
                  </a:cubicBezTo>
                  <a:close/>
                </a:path>
              </a:pathLst>
            </a:custGeom>
            <a:blipFill>
              <a:blip r:embed="rId4"/>
              <a:stretch>
                <a:fillRect l="-47999" r="-47999"/>
              </a:stretch>
            </a:blipFill>
          </p:spPr>
          <p:txBody>
            <a:bodyPr/>
            <a:lstStyle/>
            <a:p>
              <a:endParaRPr lang="en-US"/>
            </a:p>
          </p:txBody>
        </p:sp>
      </p:grpSp>
      <p:grpSp>
        <p:nvGrpSpPr>
          <p:cNvPr id="8" name="Group 8"/>
          <p:cNvGrpSpPr/>
          <p:nvPr/>
        </p:nvGrpSpPr>
        <p:grpSpPr>
          <a:xfrm>
            <a:off x="3532711" y="6971356"/>
            <a:ext cx="3009481" cy="3009481"/>
            <a:chOff x="0" y="0"/>
            <a:chExt cx="812800" cy="812800"/>
          </a:xfrm>
        </p:grpSpPr>
        <p:sp>
          <p:nvSpPr>
            <p:cNvPr id="9" name="Freeform 9"/>
            <p:cNvSpPr/>
            <p:nvPr/>
          </p:nvSpPr>
          <p:spPr>
            <a:xfrm>
              <a:off x="0" y="0"/>
              <a:ext cx="812800" cy="812800"/>
            </a:xfrm>
            <a:custGeom>
              <a:avLst/>
              <a:gdLst/>
              <a:ahLst/>
              <a:cxnLst/>
              <a:rect l="l" t="t" r="r" b="b"/>
              <a:pathLst>
                <a:path w="812800" h="812800">
                  <a:moveTo>
                    <a:pt x="133771" y="0"/>
                  </a:moveTo>
                  <a:lnTo>
                    <a:pt x="679029" y="0"/>
                  </a:lnTo>
                  <a:cubicBezTo>
                    <a:pt x="714508" y="0"/>
                    <a:pt x="748533" y="14094"/>
                    <a:pt x="773620" y="39180"/>
                  </a:cubicBezTo>
                  <a:cubicBezTo>
                    <a:pt x="798706" y="64267"/>
                    <a:pt x="812800" y="98292"/>
                    <a:pt x="812800" y="133771"/>
                  </a:cubicBezTo>
                  <a:lnTo>
                    <a:pt x="812800" y="679029"/>
                  </a:lnTo>
                  <a:cubicBezTo>
                    <a:pt x="812800" y="714508"/>
                    <a:pt x="798706" y="748533"/>
                    <a:pt x="773620" y="773620"/>
                  </a:cubicBezTo>
                  <a:cubicBezTo>
                    <a:pt x="748533" y="798706"/>
                    <a:pt x="714508" y="812800"/>
                    <a:pt x="679029" y="812800"/>
                  </a:cubicBezTo>
                  <a:lnTo>
                    <a:pt x="133771" y="812800"/>
                  </a:lnTo>
                  <a:cubicBezTo>
                    <a:pt x="98292" y="812800"/>
                    <a:pt x="64267" y="798706"/>
                    <a:pt x="39180" y="773620"/>
                  </a:cubicBezTo>
                  <a:cubicBezTo>
                    <a:pt x="14094" y="748533"/>
                    <a:pt x="0" y="714508"/>
                    <a:pt x="0" y="679029"/>
                  </a:cubicBezTo>
                  <a:lnTo>
                    <a:pt x="0" y="133771"/>
                  </a:lnTo>
                  <a:cubicBezTo>
                    <a:pt x="0" y="98292"/>
                    <a:pt x="14094" y="64267"/>
                    <a:pt x="39180" y="39180"/>
                  </a:cubicBezTo>
                  <a:cubicBezTo>
                    <a:pt x="64267" y="14094"/>
                    <a:pt x="98292" y="0"/>
                    <a:pt x="133771" y="0"/>
                  </a:cubicBezTo>
                  <a:close/>
                </a:path>
              </a:pathLst>
            </a:custGeom>
            <a:blipFill>
              <a:blip r:embed="rId5"/>
              <a:stretch>
                <a:fillRect l="-39285" r="-39285"/>
              </a:stretch>
            </a:blipFill>
          </p:spPr>
          <p:txBody>
            <a:bodyPr/>
            <a:lstStyle/>
            <a:p>
              <a:endParaRPr lang="en-US"/>
            </a:p>
          </p:txBody>
        </p:sp>
      </p:grpSp>
      <p:sp>
        <p:nvSpPr>
          <p:cNvPr id="13" name="Freeform 13"/>
          <p:cNvSpPr/>
          <p:nvPr/>
        </p:nvSpPr>
        <p:spPr>
          <a:xfrm>
            <a:off x="6299500" y="4853611"/>
            <a:ext cx="2489499" cy="1313211"/>
          </a:xfrm>
          <a:custGeom>
            <a:avLst/>
            <a:gdLst/>
            <a:ahLst/>
            <a:cxnLst/>
            <a:rect l="l" t="t" r="r" b="b"/>
            <a:pathLst>
              <a:path w="2489499" h="1313211">
                <a:moveTo>
                  <a:pt x="0" y="0"/>
                </a:moveTo>
                <a:lnTo>
                  <a:pt x="2489499" y="0"/>
                </a:lnTo>
                <a:lnTo>
                  <a:pt x="2489499" y="1313211"/>
                </a:lnTo>
                <a:lnTo>
                  <a:pt x="0" y="1313211"/>
                </a:lnTo>
                <a:lnTo>
                  <a:pt x="0" y="0"/>
                </a:lnTo>
                <a:close/>
              </a:path>
            </a:pathLst>
          </a:custGeom>
          <a:blipFill>
            <a:blip r:embed="rId6"/>
            <a:stretch>
              <a:fillRect/>
            </a:stretch>
          </a:blipFill>
        </p:spPr>
        <p:txBody>
          <a:bodyPr/>
          <a:lstStyle/>
          <a:p>
            <a:endParaRPr lang="en-US"/>
          </a:p>
        </p:txBody>
      </p:sp>
      <p:sp>
        <p:nvSpPr>
          <p:cNvPr id="14" name="Freeform 14"/>
          <p:cNvSpPr/>
          <p:nvPr/>
        </p:nvSpPr>
        <p:spPr>
          <a:xfrm>
            <a:off x="17430086" y="247035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17075222" y="1816305"/>
            <a:ext cx="1939333" cy="2188246"/>
          </a:xfrm>
          <a:custGeom>
            <a:avLst/>
            <a:gdLst/>
            <a:ahLst/>
            <a:cxnLst/>
            <a:rect l="l" t="t" r="r" b="b"/>
            <a:pathLst>
              <a:path w="1939333" h="2188246">
                <a:moveTo>
                  <a:pt x="0" y="0"/>
                </a:moveTo>
                <a:lnTo>
                  <a:pt x="1939333" y="0"/>
                </a:lnTo>
                <a:lnTo>
                  <a:pt x="1939333" y="2188245"/>
                </a:lnTo>
                <a:lnTo>
                  <a:pt x="0" y="2188245"/>
                </a:lnTo>
                <a:lnTo>
                  <a:pt x="0" y="0"/>
                </a:lnTo>
                <a:close/>
              </a:path>
            </a:pathLst>
          </a:custGeom>
          <a:blipFill>
            <a:blip r:embed="rId9"/>
            <a:stretch>
              <a:fillRect/>
            </a:stretch>
          </a:blipFill>
        </p:spPr>
        <p:txBody>
          <a:bodyPr/>
          <a:lstStyle/>
          <a:p>
            <a:endParaRPr lang="en-US"/>
          </a:p>
        </p:txBody>
      </p:sp>
      <p:sp>
        <p:nvSpPr>
          <p:cNvPr id="16" name="Freeform 16"/>
          <p:cNvSpPr/>
          <p:nvPr/>
        </p:nvSpPr>
        <p:spPr>
          <a:xfrm>
            <a:off x="-727794" y="8149281"/>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10"/>
            <a:stretch>
              <a:fillRect/>
            </a:stretch>
          </a:blipFill>
        </p:spPr>
        <p:txBody>
          <a:bodyPr/>
          <a:lstStyle/>
          <a:p>
            <a:endParaRPr lang="en-US"/>
          </a:p>
        </p:txBody>
      </p:sp>
      <p:sp>
        <p:nvSpPr>
          <p:cNvPr id="17" name="Freeform 17"/>
          <p:cNvSpPr/>
          <p:nvPr/>
        </p:nvSpPr>
        <p:spPr>
          <a:xfrm>
            <a:off x="9482756" y="9429086"/>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a:off x="-988034" y="4936682"/>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9" name="Group 19"/>
          <p:cNvGrpSpPr/>
          <p:nvPr/>
        </p:nvGrpSpPr>
        <p:grpSpPr>
          <a:xfrm>
            <a:off x="517153" y="53961"/>
            <a:ext cx="1354295" cy="135429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t="-644" b="-644"/>
              </a:stretch>
            </a:blipFill>
          </p:spPr>
          <p:txBody>
            <a:bodyPr/>
            <a:lstStyle/>
            <a:p>
              <a:endParaRPr lang="en-US"/>
            </a:p>
          </p:txBody>
        </p:sp>
      </p:grpSp>
      <p:sp>
        <p:nvSpPr>
          <p:cNvPr id="21" name="TextBox 21"/>
          <p:cNvSpPr txBox="1"/>
          <p:nvPr/>
        </p:nvSpPr>
        <p:spPr>
          <a:xfrm>
            <a:off x="4802258" y="1604854"/>
            <a:ext cx="11803809" cy="1294650"/>
          </a:xfrm>
          <a:prstGeom prst="rect">
            <a:avLst/>
          </a:prstGeom>
        </p:spPr>
        <p:txBody>
          <a:bodyPr lIns="0" tIns="0" rIns="0" bIns="0" rtlCol="0" anchor="t">
            <a:spAutoFit/>
          </a:bodyPr>
          <a:lstStyle/>
          <a:p>
            <a:pPr marL="0" lvl="0" indent="0" algn="r">
              <a:lnSpc>
                <a:spcPts val="11024"/>
              </a:lnSpc>
              <a:spcBef>
                <a:spcPct val="0"/>
              </a:spcBef>
            </a:pPr>
            <a:r>
              <a:rPr lang="en-US" sz="7874" b="1" dirty="0">
                <a:solidFill>
                  <a:srgbClr val="075503"/>
                </a:solidFill>
                <a:latin typeface="Times New Roman" panose="02020603050405020304" pitchFamily="18" charset="0"/>
                <a:ea typeface="TT Interphases Bold"/>
                <a:cs typeface="Times New Roman" panose="02020603050405020304" pitchFamily="18" charset="0"/>
                <a:sym typeface="TT Interphases Bold"/>
              </a:rPr>
              <a:t>CHỨNG NHẬN HALAL</a:t>
            </a:r>
          </a:p>
        </p:txBody>
      </p:sp>
      <p:sp>
        <p:nvSpPr>
          <p:cNvPr id="22" name="TextBox 22"/>
          <p:cNvSpPr txBox="1"/>
          <p:nvPr/>
        </p:nvSpPr>
        <p:spPr>
          <a:xfrm>
            <a:off x="4201087" y="2960362"/>
            <a:ext cx="12279165" cy="4001095"/>
          </a:xfrm>
          <a:prstGeom prst="rect">
            <a:avLst/>
          </a:prstGeom>
        </p:spPr>
        <p:txBody>
          <a:bodyPr lIns="0" tIns="0" rIns="0" bIns="0" rtlCol="0" anchor="t">
            <a:spAutoFit/>
          </a:bodyPr>
          <a:lstStyle/>
          <a:p>
            <a:pPr algn="r">
              <a:lnSpc>
                <a:spcPts val="7755"/>
              </a:lnSpc>
            </a:pPr>
            <a:r>
              <a:rPr lang="en-US" sz="5539" b="1" dirty="0" err="1">
                <a:solidFill>
                  <a:srgbClr val="000000"/>
                </a:solidFill>
                <a:latin typeface="Times New Roman" panose="02020603050405020304" pitchFamily="18" charset="0"/>
                <a:ea typeface="TT Interphases Bold"/>
                <a:cs typeface="Times New Roman" panose="02020603050405020304" pitchFamily="18" charset="0"/>
                <a:sym typeface="TT Interphases Bold"/>
              </a:rPr>
              <a:t>Cơ</a:t>
            </a:r>
            <a:r>
              <a:rPr lang="en-US" sz="5539" b="1" dirty="0">
                <a:solidFill>
                  <a:srgbClr val="000000"/>
                </a:solidFill>
                <a:latin typeface="Times New Roman" panose="02020603050405020304" pitchFamily="18" charset="0"/>
                <a:ea typeface="TT Interphases Bold"/>
                <a:cs typeface="Times New Roman" panose="02020603050405020304" pitchFamily="18" charset="0"/>
                <a:sym typeface="TT Interphases Bold"/>
              </a:rPr>
              <a:t> </a:t>
            </a:r>
            <a:r>
              <a:rPr lang="en-US" sz="5539" b="1" dirty="0" err="1">
                <a:solidFill>
                  <a:srgbClr val="000000"/>
                </a:solidFill>
                <a:latin typeface="Times New Roman" panose="02020603050405020304" pitchFamily="18" charset="0"/>
                <a:ea typeface="TT Interphases Bold"/>
                <a:cs typeface="Times New Roman" panose="02020603050405020304" pitchFamily="18" charset="0"/>
                <a:sym typeface="TT Interphases Bold"/>
              </a:rPr>
              <a:t>hội</a:t>
            </a:r>
            <a:r>
              <a:rPr lang="en-US" sz="5539" b="1" dirty="0">
                <a:solidFill>
                  <a:srgbClr val="000000"/>
                </a:solidFill>
                <a:latin typeface="Times New Roman" panose="02020603050405020304" pitchFamily="18" charset="0"/>
                <a:ea typeface="TT Interphases Bold"/>
                <a:cs typeface="Times New Roman" panose="02020603050405020304" pitchFamily="18" charset="0"/>
                <a:sym typeface="TT Interphases Bold"/>
              </a:rPr>
              <a:t> </a:t>
            </a:r>
            <a:r>
              <a:rPr lang="en-US" sz="5539" b="1" dirty="0" err="1">
                <a:solidFill>
                  <a:srgbClr val="000000"/>
                </a:solidFill>
                <a:latin typeface="Times New Roman" panose="02020603050405020304" pitchFamily="18" charset="0"/>
                <a:ea typeface="TT Interphases Bold"/>
                <a:cs typeface="Times New Roman" panose="02020603050405020304" pitchFamily="18" charset="0"/>
                <a:sym typeface="TT Interphases Bold"/>
              </a:rPr>
              <a:t>và</a:t>
            </a:r>
            <a:r>
              <a:rPr lang="en-US" sz="5539" b="1" dirty="0">
                <a:solidFill>
                  <a:srgbClr val="000000"/>
                </a:solidFill>
                <a:latin typeface="Times New Roman" panose="02020603050405020304" pitchFamily="18" charset="0"/>
                <a:ea typeface="TT Interphases Bold"/>
                <a:cs typeface="Times New Roman" panose="02020603050405020304" pitchFamily="18" charset="0"/>
                <a:sym typeface="TT Interphases Bold"/>
              </a:rPr>
              <a:t> </a:t>
            </a:r>
            <a:r>
              <a:rPr lang="en-US" sz="5539" b="1" dirty="0" err="1">
                <a:solidFill>
                  <a:srgbClr val="000000"/>
                </a:solidFill>
                <a:latin typeface="Times New Roman" panose="02020603050405020304" pitchFamily="18" charset="0"/>
                <a:ea typeface="TT Interphases Bold"/>
                <a:cs typeface="Times New Roman" panose="02020603050405020304" pitchFamily="18" charset="0"/>
                <a:sym typeface="TT Interphases Bold"/>
              </a:rPr>
              <a:t>thách</a:t>
            </a:r>
            <a:r>
              <a:rPr lang="en-US" sz="5539" b="1" dirty="0">
                <a:solidFill>
                  <a:srgbClr val="000000"/>
                </a:solidFill>
                <a:latin typeface="Times New Roman" panose="02020603050405020304" pitchFamily="18" charset="0"/>
                <a:ea typeface="TT Interphases Bold"/>
                <a:cs typeface="Times New Roman" panose="02020603050405020304" pitchFamily="18" charset="0"/>
                <a:sym typeface="TT Interphases Bold"/>
              </a:rPr>
              <a:t> </a:t>
            </a:r>
            <a:r>
              <a:rPr lang="en-US" sz="5539" b="1" dirty="0" err="1">
                <a:solidFill>
                  <a:srgbClr val="000000"/>
                </a:solidFill>
                <a:latin typeface="Times New Roman" panose="02020603050405020304" pitchFamily="18" charset="0"/>
                <a:ea typeface="TT Interphases Bold"/>
                <a:cs typeface="Times New Roman" panose="02020603050405020304" pitchFamily="18" charset="0"/>
                <a:sym typeface="TT Interphases Bold"/>
              </a:rPr>
              <a:t>thức</a:t>
            </a:r>
            <a:r>
              <a:rPr lang="en-US" sz="5539" b="1" dirty="0">
                <a:solidFill>
                  <a:srgbClr val="000000"/>
                </a:solidFill>
                <a:latin typeface="Times New Roman" panose="02020603050405020304" pitchFamily="18" charset="0"/>
                <a:ea typeface="TT Interphases Bold"/>
                <a:cs typeface="Times New Roman" panose="02020603050405020304" pitchFamily="18" charset="0"/>
                <a:sym typeface="TT Interphases Bold"/>
              </a:rPr>
              <a:t> </a:t>
            </a:r>
            <a:r>
              <a:rPr lang="en-US" sz="5539" b="1" dirty="0" err="1">
                <a:solidFill>
                  <a:srgbClr val="000000"/>
                </a:solidFill>
                <a:latin typeface="Times New Roman" panose="02020603050405020304" pitchFamily="18" charset="0"/>
                <a:ea typeface="TT Interphases Bold"/>
                <a:cs typeface="Times New Roman" panose="02020603050405020304" pitchFamily="18" charset="0"/>
                <a:sym typeface="TT Interphases Bold"/>
              </a:rPr>
              <a:t>cho</a:t>
            </a:r>
            <a:r>
              <a:rPr lang="en-US" sz="5539" b="1" dirty="0">
                <a:solidFill>
                  <a:srgbClr val="000000"/>
                </a:solidFill>
                <a:latin typeface="Times New Roman" panose="02020603050405020304" pitchFamily="18" charset="0"/>
                <a:ea typeface="TT Interphases Bold"/>
                <a:cs typeface="Times New Roman" panose="02020603050405020304" pitchFamily="18" charset="0"/>
                <a:sym typeface="TT Interphases Bold"/>
              </a:rPr>
              <a:t> </a:t>
            </a:r>
            <a:r>
              <a:rPr lang="en-US" sz="5539" b="1" dirty="0" err="1">
                <a:solidFill>
                  <a:srgbClr val="000000"/>
                </a:solidFill>
                <a:latin typeface="Times New Roman" panose="02020603050405020304" pitchFamily="18" charset="0"/>
                <a:ea typeface="TT Interphases Bold"/>
                <a:cs typeface="Times New Roman" panose="02020603050405020304" pitchFamily="18" charset="0"/>
                <a:sym typeface="TT Interphases Bold"/>
              </a:rPr>
              <a:t>sản</a:t>
            </a:r>
            <a:r>
              <a:rPr lang="en-US" sz="5539" b="1" dirty="0">
                <a:solidFill>
                  <a:srgbClr val="000000"/>
                </a:solidFill>
                <a:latin typeface="Times New Roman" panose="02020603050405020304" pitchFamily="18" charset="0"/>
                <a:ea typeface="TT Interphases Bold"/>
                <a:cs typeface="Times New Roman" panose="02020603050405020304" pitchFamily="18" charset="0"/>
                <a:sym typeface="TT Interphases Bold"/>
              </a:rPr>
              <a:t> </a:t>
            </a:r>
            <a:r>
              <a:rPr lang="en-US" sz="5539" b="1" dirty="0" err="1">
                <a:solidFill>
                  <a:srgbClr val="000000"/>
                </a:solidFill>
                <a:latin typeface="Times New Roman" panose="02020603050405020304" pitchFamily="18" charset="0"/>
                <a:ea typeface="TT Interphases Bold"/>
                <a:cs typeface="Times New Roman" panose="02020603050405020304" pitchFamily="18" charset="0"/>
                <a:sym typeface="TT Interphases Bold"/>
              </a:rPr>
              <a:t>phẩm</a:t>
            </a:r>
            <a:endParaRPr lang="en-US" sz="5539" b="1" dirty="0">
              <a:solidFill>
                <a:srgbClr val="000000"/>
              </a:solidFill>
              <a:latin typeface="Times New Roman" panose="02020603050405020304" pitchFamily="18" charset="0"/>
              <a:ea typeface="TT Interphases Bold"/>
              <a:cs typeface="Times New Roman" panose="02020603050405020304" pitchFamily="18" charset="0"/>
              <a:sym typeface="TT Interphases Bold"/>
            </a:endParaRPr>
          </a:p>
          <a:p>
            <a:pPr algn="r">
              <a:lnSpc>
                <a:spcPts val="7755"/>
              </a:lnSpc>
            </a:pPr>
            <a:r>
              <a:rPr lang="en-US" sz="5539" b="1" dirty="0" err="1">
                <a:solidFill>
                  <a:srgbClr val="075503"/>
                </a:solidFill>
                <a:latin typeface="Times New Roman" panose="02020603050405020304" pitchFamily="18" charset="0"/>
                <a:ea typeface="TT Interphases Bold"/>
                <a:cs typeface="Times New Roman" panose="02020603050405020304" pitchFamily="18" charset="0"/>
                <a:sym typeface="TT Interphases Bold"/>
              </a:rPr>
              <a:t>Nông</a:t>
            </a:r>
            <a:r>
              <a:rPr lang="en-US" sz="5539" b="1" dirty="0">
                <a:solidFill>
                  <a:srgbClr val="075503"/>
                </a:solidFill>
                <a:latin typeface="Times New Roman" panose="02020603050405020304" pitchFamily="18" charset="0"/>
                <a:ea typeface="TT Interphases Bold"/>
                <a:cs typeface="Times New Roman" panose="02020603050405020304" pitchFamily="18" charset="0"/>
                <a:sym typeface="TT Interphases Bold"/>
              </a:rPr>
              <a:t> </a:t>
            </a:r>
            <a:r>
              <a:rPr lang="en-US" sz="5539" b="1" dirty="0" err="1">
                <a:solidFill>
                  <a:srgbClr val="075503"/>
                </a:solidFill>
                <a:latin typeface="Times New Roman" panose="02020603050405020304" pitchFamily="18" charset="0"/>
                <a:ea typeface="TT Interphases Bold"/>
                <a:cs typeface="Times New Roman" panose="02020603050405020304" pitchFamily="18" charset="0"/>
                <a:sym typeface="TT Interphases Bold"/>
              </a:rPr>
              <a:t>sản</a:t>
            </a:r>
            <a:r>
              <a:rPr lang="en-US" sz="5539" b="1" dirty="0">
                <a:solidFill>
                  <a:srgbClr val="075503"/>
                </a:solidFill>
                <a:latin typeface="Times New Roman" panose="02020603050405020304" pitchFamily="18" charset="0"/>
                <a:ea typeface="TT Interphases Bold"/>
                <a:cs typeface="Times New Roman" panose="02020603050405020304" pitchFamily="18" charset="0"/>
                <a:sym typeface="TT Interphases Bold"/>
              </a:rPr>
              <a:t> – </a:t>
            </a:r>
            <a:r>
              <a:rPr lang="en-US" sz="5539" b="1" dirty="0" err="1">
                <a:solidFill>
                  <a:srgbClr val="075503"/>
                </a:solidFill>
                <a:latin typeface="Times New Roman" panose="02020603050405020304" pitchFamily="18" charset="0"/>
                <a:ea typeface="TT Interphases Bold"/>
                <a:cs typeface="Times New Roman" panose="02020603050405020304" pitchFamily="18" charset="0"/>
                <a:sym typeface="TT Interphases Bold"/>
              </a:rPr>
              <a:t>Thực</a:t>
            </a:r>
            <a:r>
              <a:rPr lang="en-US" sz="5539" b="1" dirty="0">
                <a:solidFill>
                  <a:srgbClr val="075503"/>
                </a:solidFill>
                <a:latin typeface="Times New Roman" panose="02020603050405020304" pitchFamily="18" charset="0"/>
                <a:ea typeface="TT Interphases Bold"/>
                <a:cs typeface="Times New Roman" panose="02020603050405020304" pitchFamily="18" charset="0"/>
                <a:sym typeface="TT Interphases Bold"/>
              </a:rPr>
              <a:t> </a:t>
            </a:r>
            <a:r>
              <a:rPr lang="en-US" sz="5539" b="1" dirty="0" err="1">
                <a:solidFill>
                  <a:srgbClr val="075503"/>
                </a:solidFill>
                <a:latin typeface="Times New Roman" panose="02020603050405020304" pitchFamily="18" charset="0"/>
                <a:ea typeface="TT Interphases Bold"/>
                <a:cs typeface="Times New Roman" panose="02020603050405020304" pitchFamily="18" charset="0"/>
                <a:sym typeface="TT Interphases Bold"/>
              </a:rPr>
              <a:t>phẩm</a:t>
            </a:r>
            <a:r>
              <a:rPr lang="en-US" sz="5539" b="1" dirty="0">
                <a:solidFill>
                  <a:srgbClr val="075503"/>
                </a:solidFill>
                <a:latin typeface="Times New Roman" panose="02020603050405020304" pitchFamily="18" charset="0"/>
                <a:ea typeface="TT Interphases Bold"/>
                <a:cs typeface="Times New Roman" panose="02020603050405020304" pitchFamily="18" charset="0"/>
                <a:sym typeface="TT Interphases Bold"/>
              </a:rPr>
              <a:t> </a:t>
            </a:r>
            <a:r>
              <a:rPr lang="en-US" sz="5539" b="1" dirty="0" err="1">
                <a:solidFill>
                  <a:srgbClr val="075503"/>
                </a:solidFill>
                <a:latin typeface="Times New Roman" panose="02020603050405020304" pitchFamily="18" charset="0"/>
                <a:ea typeface="TT Interphases Bold"/>
                <a:cs typeface="Times New Roman" panose="02020603050405020304" pitchFamily="18" charset="0"/>
                <a:sym typeface="TT Interphases Bold"/>
              </a:rPr>
              <a:t>Việt</a:t>
            </a:r>
            <a:r>
              <a:rPr lang="en-US" sz="5539" b="1" dirty="0">
                <a:solidFill>
                  <a:srgbClr val="075503"/>
                </a:solidFill>
                <a:latin typeface="Times New Roman" panose="02020603050405020304" pitchFamily="18" charset="0"/>
                <a:ea typeface="TT Interphases Bold"/>
                <a:cs typeface="Times New Roman" panose="02020603050405020304" pitchFamily="18" charset="0"/>
                <a:sym typeface="TT Interphases Bold"/>
              </a:rPr>
              <a:t> Nam</a:t>
            </a:r>
          </a:p>
          <a:p>
            <a:pPr marL="0" lvl="0" indent="0" algn="r">
              <a:lnSpc>
                <a:spcPts val="7755"/>
              </a:lnSpc>
              <a:spcBef>
                <a:spcPct val="0"/>
              </a:spcBef>
            </a:pPr>
            <a:r>
              <a:rPr lang="en-US" sz="5539" b="1" dirty="0" err="1">
                <a:solidFill>
                  <a:srgbClr val="000000"/>
                </a:solidFill>
                <a:latin typeface="Times New Roman" panose="02020603050405020304" pitchFamily="18" charset="0"/>
                <a:ea typeface="TT Interphases Bold"/>
                <a:cs typeface="Times New Roman" panose="02020603050405020304" pitchFamily="18" charset="0"/>
                <a:sym typeface="TT Interphases Bold"/>
              </a:rPr>
              <a:t>trên</a:t>
            </a:r>
            <a:r>
              <a:rPr lang="en-US" sz="5539" b="1" dirty="0">
                <a:solidFill>
                  <a:srgbClr val="000000"/>
                </a:solidFill>
                <a:latin typeface="Times New Roman" panose="02020603050405020304" pitchFamily="18" charset="0"/>
                <a:ea typeface="TT Interphases Bold"/>
                <a:cs typeface="Times New Roman" panose="02020603050405020304" pitchFamily="18" charset="0"/>
                <a:sym typeface="TT Interphases Bold"/>
              </a:rPr>
              <a:t> </a:t>
            </a:r>
            <a:r>
              <a:rPr lang="en-US" sz="5539" b="1" u="none" strike="noStrike" dirty="0" err="1">
                <a:solidFill>
                  <a:srgbClr val="000000"/>
                </a:solidFill>
                <a:latin typeface="Times New Roman" panose="02020603050405020304" pitchFamily="18" charset="0"/>
                <a:ea typeface="TT Interphases Bold"/>
                <a:cs typeface="Times New Roman" panose="02020603050405020304" pitchFamily="18" charset="0"/>
                <a:sym typeface="TT Interphases Bold"/>
              </a:rPr>
              <a:t>thị</a:t>
            </a:r>
            <a:r>
              <a:rPr lang="en-US" sz="5539" b="1" u="none" strike="noStrike" dirty="0">
                <a:solidFill>
                  <a:srgbClr val="000000"/>
                </a:solidFill>
                <a:latin typeface="Times New Roman" panose="02020603050405020304" pitchFamily="18" charset="0"/>
                <a:ea typeface="TT Interphases Bold"/>
                <a:cs typeface="Times New Roman" panose="02020603050405020304" pitchFamily="18" charset="0"/>
                <a:sym typeface="TT Interphases Bold"/>
              </a:rPr>
              <a:t> </a:t>
            </a:r>
            <a:r>
              <a:rPr lang="en-US" sz="5539" b="1" u="none" strike="noStrike" dirty="0" err="1">
                <a:solidFill>
                  <a:srgbClr val="000000"/>
                </a:solidFill>
                <a:latin typeface="Times New Roman" panose="02020603050405020304" pitchFamily="18" charset="0"/>
                <a:ea typeface="TT Interphases Bold"/>
                <a:cs typeface="Times New Roman" panose="02020603050405020304" pitchFamily="18" charset="0"/>
                <a:sym typeface="TT Interphases Bold"/>
              </a:rPr>
              <a:t>trường</a:t>
            </a:r>
            <a:r>
              <a:rPr lang="en-US" sz="5539" b="1" u="none" strike="noStrike" dirty="0">
                <a:solidFill>
                  <a:srgbClr val="000000"/>
                </a:solidFill>
                <a:latin typeface="Times New Roman" panose="02020603050405020304" pitchFamily="18" charset="0"/>
                <a:ea typeface="TT Interphases Bold"/>
                <a:cs typeface="Times New Roman" panose="02020603050405020304" pitchFamily="18" charset="0"/>
                <a:sym typeface="TT Interphases Bold"/>
              </a:rPr>
              <a:t> </a:t>
            </a:r>
            <a:r>
              <a:rPr lang="en-US" sz="5539" b="1" u="none" strike="noStrike" dirty="0" err="1">
                <a:solidFill>
                  <a:srgbClr val="000000"/>
                </a:solidFill>
                <a:latin typeface="Times New Roman" panose="02020603050405020304" pitchFamily="18" charset="0"/>
                <a:ea typeface="TT Interphases Bold"/>
                <a:cs typeface="Times New Roman" panose="02020603050405020304" pitchFamily="18" charset="0"/>
                <a:sym typeface="TT Interphases Bold"/>
              </a:rPr>
              <a:t>quốc</a:t>
            </a:r>
            <a:r>
              <a:rPr lang="en-US" sz="5539" b="1" u="none" strike="noStrike" dirty="0">
                <a:solidFill>
                  <a:srgbClr val="000000"/>
                </a:solidFill>
                <a:latin typeface="Times New Roman" panose="02020603050405020304" pitchFamily="18" charset="0"/>
                <a:ea typeface="TT Interphases Bold"/>
                <a:cs typeface="Times New Roman" panose="02020603050405020304" pitchFamily="18" charset="0"/>
                <a:sym typeface="TT Interphases Bold"/>
              </a:rPr>
              <a:t> </a:t>
            </a:r>
            <a:r>
              <a:rPr lang="en-US" sz="5539" b="1" u="none" strike="noStrike" dirty="0" err="1">
                <a:solidFill>
                  <a:srgbClr val="000000"/>
                </a:solidFill>
                <a:latin typeface="Times New Roman" panose="02020603050405020304" pitchFamily="18" charset="0"/>
                <a:ea typeface="TT Interphases Bold"/>
                <a:cs typeface="Times New Roman" panose="02020603050405020304" pitchFamily="18" charset="0"/>
                <a:sym typeface="TT Interphases Bold"/>
              </a:rPr>
              <a:t>tế</a:t>
            </a:r>
            <a:endParaRPr lang="en-US" sz="5539" b="1" u="none" strike="noStrike" dirty="0">
              <a:solidFill>
                <a:srgbClr val="000000"/>
              </a:solidFill>
              <a:latin typeface="Times New Roman" panose="02020603050405020304" pitchFamily="18" charset="0"/>
              <a:ea typeface="TT Interphases Bold"/>
              <a:cs typeface="Times New Roman" panose="02020603050405020304" pitchFamily="18" charset="0"/>
              <a:sym typeface="TT Interphases Bold"/>
            </a:endParaRPr>
          </a:p>
          <a:p>
            <a:pPr marL="0" lvl="0" indent="0" algn="r">
              <a:lnSpc>
                <a:spcPts val="7755"/>
              </a:lnSpc>
              <a:spcBef>
                <a:spcPct val="0"/>
              </a:spcBef>
            </a:pPr>
            <a:endParaRPr lang="en-US" sz="5539" b="1" u="none" strike="noStrike" dirty="0">
              <a:solidFill>
                <a:srgbClr val="000000"/>
              </a:solidFill>
              <a:latin typeface="Times New Roman" panose="02020603050405020304" pitchFamily="18" charset="0"/>
              <a:ea typeface="TT Interphases Bold"/>
              <a:cs typeface="Times New Roman" panose="02020603050405020304" pitchFamily="18" charset="0"/>
              <a:sym typeface="TT Interphases Bold"/>
            </a:endParaRPr>
          </a:p>
        </p:txBody>
      </p:sp>
      <p:sp>
        <p:nvSpPr>
          <p:cNvPr id="23" name="TextBox 23"/>
          <p:cNvSpPr txBox="1"/>
          <p:nvPr/>
        </p:nvSpPr>
        <p:spPr>
          <a:xfrm>
            <a:off x="7620001" y="7680084"/>
            <a:ext cx="9810086" cy="812723"/>
          </a:xfrm>
          <a:prstGeom prst="rect">
            <a:avLst/>
          </a:prstGeom>
        </p:spPr>
        <p:style>
          <a:lnRef idx="1">
            <a:schemeClr val="accent3"/>
          </a:lnRef>
          <a:fillRef idx="3">
            <a:schemeClr val="accent3"/>
          </a:fillRef>
          <a:effectRef idx="2">
            <a:schemeClr val="accent3"/>
          </a:effectRef>
          <a:fontRef idx="minor">
            <a:schemeClr val="lt1"/>
          </a:fontRef>
        </p:style>
        <p:txBody>
          <a:bodyPr wrap="square" lIns="0" tIns="0" rIns="0" bIns="0" rtlCol="0" anchor="t">
            <a:spAutoFit/>
          </a:bodyPr>
          <a:lstStyle/>
          <a:p>
            <a:pPr marL="0" lvl="0" indent="0" algn="r">
              <a:lnSpc>
                <a:spcPts val="3294"/>
              </a:lnSpc>
              <a:spcBef>
                <a:spcPct val="0"/>
              </a:spcBef>
            </a:pPr>
            <a:r>
              <a:rPr lang="en-US" sz="2400" dirty="0">
                <a:solidFill>
                  <a:srgbClr val="FFFFFF"/>
                </a:solidFill>
                <a:latin typeface="Times New Roman" panose="02020603050405020304" pitchFamily="18" charset="0"/>
                <a:ea typeface="TT Interphases"/>
                <a:cs typeface="Times New Roman" panose="02020603050405020304" pitchFamily="18" charset="0"/>
                <a:sym typeface="TT Interphases"/>
              </a:rPr>
              <a:t>"Halal </a:t>
            </a:r>
            <a:r>
              <a:rPr lang="en-US" sz="2400" dirty="0" err="1">
                <a:solidFill>
                  <a:srgbClr val="FFFFFF"/>
                </a:solidFill>
                <a:latin typeface="Times New Roman" panose="02020603050405020304" pitchFamily="18" charset="0"/>
                <a:ea typeface="TT Interphases"/>
                <a:cs typeface="Times New Roman" panose="02020603050405020304" pitchFamily="18" charset="0"/>
                <a:sym typeface="TT Interphases"/>
              </a:rPr>
              <a:t>không</a:t>
            </a:r>
            <a:r>
              <a:rPr lang="en-US" sz="2400"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dirty="0" err="1">
                <a:solidFill>
                  <a:srgbClr val="FFFFFF"/>
                </a:solidFill>
                <a:latin typeface="Times New Roman" panose="02020603050405020304" pitchFamily="18" charset="0"/>
                <a:ea typeface="TT Interphases"/>
                <a:cs typeface="Times New Roman" panose="02020603050405020304" pitchFamily="18" charset="0"/>
                <a:sym typeface="TT Interphases"/>
              </a:rPr>
              <a:t>chỉ</a:t>
            </a:r>
            <a:r>
              <a:rPr lang="en-US" sz="2400"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dirty="0" err="1">
                <a:solidFill>
                  <a:srgbClr val="FFFFFF"/>
                </a:solidFill>
                <a:latin typeface="Times New Roman" panose="02020603050405020304" pitchFamily="18" charset="0"/>
                <a:ea typeface="TT Interphases"/>
                <a:cs typeface="Times New Roman" panose="02020603050405020304" pitchFamily="18" charset="0"/>
                <a:sym typeface="TT Interphases"/>
              </a:rPr>
              <a:t>là</a:t>
            </a:r>
            <a:r>
              <a:rPr lang="en-US" sz="2400"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dirty="0" err="1">
                <a:solidFill>
                  <a:srgbClr val="FFFFFF"/>
                </a:solidFill>
                <a:latin typeface="Times New Roman" panose="02020603050405020304" pitchFamily="18" charset="0"/>
                <a:ea typeface="TT Interphases"/>
                <a:cs typeface="Times New Roman" panose="02020603050405020304" pitchFamily="18" charset="0"/>
                <a:sym typeface="TT Interphases"/>
              </a:rPr>
              <a:t>yêu</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cầu</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chứng</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nhận</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mà</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còn</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là</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tấm</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hộ</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chiếu</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vàng</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giúp</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sản</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phẩm</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Việt</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Nam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chinh</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phục</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thị</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trường</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2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tỷ</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người</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tiêu</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dùng</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Hồi</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 </a:t>
            </a:r>
            <a:r>
              <a:rPr lang="en-US" sz="2400" u="none" strike="noStrike" dirty="0" err="1">
                <a:solidFill>
                  <a:srgbClr val="FFFFFF"/>
                </a:solidFill>
                <a:latin typeface="Times New Roman" panose="02020603050405020304" pitchFamily="18" charset="0"/>
                <a:ea typeface="TT Interphases"/>
                <a:cs typeface="Times New Roman" panose="02020603050405020304" pitchFamily="18" charset="0"/>
                <a:sym typeface="TT Interphases"/>
              </a:rPr>
              <a:t>giáo</a:t>
            </a:r>
            <a:r>
              <a:rPr lang="en-US" sz="2400" u="none" strike="noStrike" dirty="0">
                <a:solidFill>
                  <a:srgbClr val="FFFFFF"/>
                </a:solidFill>
                <a:latin typeface="Times New Roman" panose="02020603050405020304" pitchFamily="18" charset="0"/>
                <a:ea typeface="TT Interphases"/>
                <a:cs typeface="Times New Roman" panose="02020603050405020304" pitchFamily="18" charset="0"/>
                <a:sym typeface="TT Interphases"/>
              </a:rPr>
              <a:t>."</a:t>
            </a:r>
          </a:p>
        </p:txBody>
      </p:sp>
      <p:sp>
        <p:nvSpPr>
          <p:cNvPr id="24" name="TextBox 24"/>
          <p:cNvSpPr txBox="1"/>
          <p:nvPr/>
        </p:nvSpPr>
        <p:spPr>
          <a:xfrm>
            <a:off x="1871448" y="165589"/>
            <a:ext cx="4880155" cy="1077218"/>
          </a:xfrm>
          <a:prstGeom prst="rect">
            <a:avLst/>
          </a:prstGeom>
        </p:spPr>
        <p:txBody>
          <a:bodyPr lIns="0" tIns="0" rIns="0" bIns="0" rtlCol="0" anchor="t">
            <a:spAutoFit/>
          </a:bodyPr>
          <a:lstStyle/>
          <a:p>
            <a:pPr algn="ctr">
              <a:lnSpc>
                <a:spcPts val="2800"/>
              </a:lnSpc>
            </a:pPr>
            <a:r>
              <a:rPr lang="en-US" sz="2000" b="1" dirty="0">
                <a:solidFill>
                  <a:srgbClr val="265121"/>
                </a:solidFill>
                <a:latin typeface="Times New Roman" panose="02020603050405020304" pitchFamily="18" charset="0"/>
                <a:ea typeface="TT Interphases Bold"/>
                <a:cs typeface="Times New Roman" panose="02020603050405020304" pitchFamily="18" charset="0"/>
                <a:sym typeface="TT Interphases Bold"/>
              </a:rPr>
              <a:t>VĂN PHÒNG CHỨNG NHẬN HALAL</a:t>
            </a:r>
          </a:p>
          <a:p>
            <a:pPr marL="0" lvl="0" indent="0" algn="ctr">
              <a:lnSpc>
                <a:spcPts val="2800"/>
              </a:lnSpc>
              <a:spcBef>
                <a:spcPct val="0"/>
              </a:spcBef>
            </a:pPr>
            <a:r>
              <a:rPr lang="en-US" sz="2000" b="1" dirty="0">
                <a:solidFill>
                  <a:srgbClr val="265121"/>
                </a:solidFill>
                <a:latin typeface="Times New Roman" panose="02020603050405020304" pitchFamily="18" charset="0"/>
                <a:ea typeface="TT Interphases Bold"/>
                <a:cs typeface="Times New Roman" panose="02020603050405020304" pitchFamily="18" charset="0"/>
                <a:sym typeface="TT Interphases Bold"/>
              </a:rPr>
              <a:t>HALAL CERTIFICATION AGENCY</a:t>
            </a:r>
          </a:p>
          <a:p>
            <a:pPr marL="0" lvl="0" indent="0" algn="ctr">
              <a:lnSpc>
                <a:spcPts val="2800"/>
              </a:lnSpc>
              <a:spcBef>
                <a:spcPct val="0"/>
              </a:spcBef>
            </a:pPr>
            <a:r>
              <a:rPr lang="en-US" sz="2000" b="1" dirty="0">
                <a:solidFill>
                  <a:srgbClr val="265121"/>
                </a:solidFill>
                <a:latin typeface="Times New Roman" panose="02020603050405020304" pitchFamily="18" charset="0"/>
                <a:ea typeface="TT Interphases Bold"/>
                <a:cs typeface="Times New Roman" panose="02020603050405020304" pitchFamily="18" charset="0"/>
                <a:sym typeface="TT Interphases Bold"/>
              </a:rPr>
              <a:t>www.halal.vn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4"/>
            <a:stretch>
              <a:fillRect/>
            </a:stretch>
          </a:blipFill>
        </p:spPr>
        <p:txBody>
          <a:bodyPr/>
          <a:lstStyle/>
          <a:p>
            <a:endParaRPr lang="en-US"/>
          </a:p>
        </p:txBody>
      </p:sp>
      <p:sp>
        <p:nvSpPr>
          <p:cNvPr id="22" name="Freeform 22"/>
          <p:cNvSpPr/>
          <p:nvPr/>
        </p:nvSpPr>
        <p:spPr>
          <a:xfrm>
            <a:off x="17145000" y="2880297"/>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4"/>
            <a:stretch>
              <a:fillRect/>
            </a:stretch>
          </a:blipFill>
        </p:spPr>
        <p:txBody>
          <a:bodyPr/>
          <a:lstStyle/>
          <a:p>
            <a:endParaRPr lang="en-US"/>
          </a:p>
        </p:txBody>
      </p:sp>
      <p:sp>
        <p:nvSpPr>
          <p:cNvPr id="27" name="Freeform 27"/>
          <p:cNvSpPr/>
          <p:nvPr/>
        </p:nvSpPr>
        <p:spPr>
          <a:xfrm>
            <a:off x="-857914" y="3310098"/>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8" name="Group 19"/>
          <p:cNvGrpSpPr/>
          <p:nvPr/>
        </p:nvGrpSpPr>
        <p:grpSpPr>
          <a:xfrm>
            <a:off x="179973" y="53961"/>
            <a:ext cx="1354295" cy="1354295"/>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644" b="-644"/>
              </a:stretch>
            </a:blipFill>
          </p:spPr>
          <p:txBody>
            <a:bodyPr/>
            <a:lstStyle/>
            <a:p>
              <a:endParaRPr lang="en-US"/>
            </a:p>
          </p:txBody>
        </p:sp>
      </p:grpSp>
      <p:sp>
        <p:nvSpPr>
          <p:cNvPr id="30" name="Freeform 17"/>
          <p:cNvSpPr/>
          <p:nvPr/>
        </p:nvSpPr>
        <p:spPr>
          <a:xfrm>
            <a:off x="15830980" y="913588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6"/>
            <a:stretch>
              <a:fillRect/>
            </a:stretch>
          </a:blipFill>
        </p:spPr>
        <p:txBody>
          <a:bodyPr/>
          <a:lstStyle/>
          <a:p>
            <a:endParaRPr lang="en-US"/>
          </a:p>
        </p:txBody>
      </p:sp>
      <p:sp>
        <p:nvSpPr>
          <p:cNvPr id="31" name="TextBox 30">
            <a:extLst>
              <a:ext uri="{FF2B5EF4-FFF2-40B4-BE49-F238E27FC236}">
                <a16:creationId xmlns:a16="http://schemas.microsoft.com/office/drawing/2014/main" id="{3AE10727-3AFC-35F7-6C46-D931A7477F40}"/>
              </a:ext>
            </a:extLst>
          </p:cNvPr>
          <p:cNvSpPr txBox="1"/>
          <p:nvPr/>
        </p:nvSpPr>
        <p:spPr>
          <a:xfrm>
            <a:off x="4953000" y="1934386"/>
            <a:ext cx="5513294" cy="923330"/>
          </a:xfrm>
          <a:prstGeom prst="rect">
            <a:avLst/>
          </a:prstGeom>
          <a:noFill/>
        </p:spPr>
        <p:txBody>
          <a:bodyPr wrap="square">
            <a:spAutoFit/>
          </a:bodyPr>
          <a:lstStyle/>
          <a:p>
            <a:pPr algn="ctr"/>
            <a:br>
              <a:rPr lang="en-US" sz="2700" dirty="0"/>
            </a:br>
            <a:endParaRPr lang="en-US" sz="2700" dirty="0"/>
          </a:p>
        </p:txBody>
      </p:sp>
      <p:sp>
        <p:nvSpPr>
          <p:cNvPr id="15" name="Rectangle 14"/>
          <p:cNvSpPr/>
          <p:nvPr/>
        </p:nvSpPr>
        <p:spPr>
          <a:xfrm>
            <a:off x="3048000" y="493242"/>
            <a:ext cx="1099521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959411">
              <a:spcBef>
                <a:spcPct val="20000"/>
              </a:spcBef>
              <a:buClr>
                <a:schemeClr val="tx1"/>
              </a:buClr>
            </a:pPr>
            <a:r>
              <a:rPr lang="en-US" sz="3200" b="1" dirty="0">
                <a:solidFill>
                  <a:srgbClr val="002060"/>
                </a:solidFill>
                <a:latin typeface=".VnTime"/>
              </a:rPr>
              <a:t>HƯỚNG DẪN ĐĂNG KÝ CHỨNG NHẬN HALAL</a:t>
            </a:r>
          </a:p>
        </p:txBody>
      </p:sp>
      <p:graphicFrame>
        <p:nvGraphicFramePr>
          <p:cNvPr id="12" name="Diagram 11"/>
          <p:cNvGraphicFramePr/>
          <p:nvPr>
            <p:extLst>
              <p:ext uri="{D42A27DB-BD31-4B8C-83A1-F6EECF244321}">
                <p14:modId xmlns:p14="http://schemas.microsoft.com/office/powerpoint/2010/main" val="3599492306"/>
              </p:ext>
            </p:extLst>
          </p:nvPr>
        </p:nvGraphicFramePr>
        <p:xfrm>
          <a:off x="1219200" y="1934386"/>
          <a:ext cx="9448800" cy="70953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88901" y="2613918"/>
            <a:ext cx="8025798" cy="53505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5323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4"/>
            <a:stretch>
              <a:fillRect/>
            </a:stretch>
          </a:blipFill>
        </p:spPr>
        <p:txBody>
          <a:bodyPr/>
          <a:lstStyle/>
          <a:p>
            <a:endParaRPr lang="en-US"/>
          </a:p>
        </p:txBody>
      </p:sp>
      <p:sp>
        <p:nvSpPr>
          <p:cNvPr id="22" name="Freeform 22"/>
          <p:cNvSpPr/>
          <p:nvPr/>
        </p:nvSpPr>
        <p:spPr>
          <a:xfrm>
            <a:off x="17145000" y="2880297"/>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4"/>
            <a:stretch>
              <a:fillRect/>
            </a:stretch>
          </a:blipFill>
        </p:spPr>
        <p:txBody>
          <a:bodyPr/>
          <a:lstStyle/>
          <a:p>
            <a:endParaRPr lang="en-US"/>
          </a:p>
        </p:txBody>
      </p:sp>
      <p:sp>
        <p:nvSpPr>
          <p:cNvPr id="27" name="Freeform 27"/>
          <p:cNvSpPr/>
          <p:nvPr/>
        </p:nvSpPr>
        <p:spPr>
          <a:xfrm>
            <a:off x="-857914" y="3310098"/>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8" name="Group 19"/>
          <p:cNvGrpSpPr/>
          <p:nvPr/>
        </p:nvGrpSpPr>
        <p:grpSpPr>
          <a:xfrm>
            <a:off x="179973" y="53961"/>
            <a:ext cx="1354295" cy="1354295"/>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644" b="-644"/>
              </a:stretch>
            </a:blipFill>
          </p:spPr>
          <p:txBody>
            <a:bodyPr/>
            <a:lstStyle/>
            <a:p>
              <a:endParaRPr lang="en-US"/>
            </a:p>
          </p:txBody>
        </p:sp>
      </p:grpSp>
      <p:sp>
        <p:nvSpPr>
          <p:cNvPr id="30" name="Freeform 17"/>
          <p:cNvSpPr/>
          <p:nvPr/>
        </p:nvSpPr>
        <p:spPr>
          <a:xfrm>
            <a:off x="15830980" y="913588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6"/>
            <a:stretch>
              <a:fillRect/>
            </a:stretch>
          </a:blipFill>
        </p:spPr>
        <p:txBody>
          <a:bodyPr/>
          <a:lstStyle/>
          <a:p>
            <a:endParaRPr lang="en-US"/>
          </a:p>
        </p:txBody>
      </p:sp>
      <p:sp>
        <p:nvSpPr>
          <p:cNvPr id="31" name="TextBox 30">
            <a:extLst>
              <a:ext uri="{FF2B5EF4-FFF2-40B4-BE49-F238E27FC236}">
                <a16:creationId xmlns:a16="http://schemas.microsoft.com/office/drawing/2014/main" id="{3AE10727-3AFC-35F7-6C46-D931A7477F40}"/>
              </a:ext>
            </a:extLst>
          </p:cNvPr>
          <p:cNvSpPr txBox="1"/>
          <p:nvPr/>
        </p:nvSpPr>
        <p:spPr>
          <a:xfrm>
            <a:off x="3200400" y="1786815"/>
            <a:ext cx="5513294" cy="923330"/>
          </a:xfrm>
          <a:prstGeom prst="rect">
            <a:avLst/>
          </a:prstGeom>
          <a:noFill/>
        </p:spPr>
        <p:txBody>
          <a:bodyPr wrap="square">
            <a:spAutoFit/>
          </a:bodyPr>
          <a:lstStyle/>
          <a:p>
            <a:pPr algn="ctr"/>
            <a:br>
              <a:rPr lang="en-US" sz="2700" dirty="0"/>
            </a:br>
            <a:endParaRPr lang="en-US" sz="2700" dirty="0"/>
          </a:p>
        </p:txBody>
      </p:sp>
      <p:sp>
        <p:nvSpPr>
          <p:cNvPr id="15" name="Rectangle 14"/>
          <p:cNvSpPr/>
          <p:nvPr/>
        </p:nvSpPr>
        <p:spPr>
          <a:xfrm>
            <a:off x="4038600" y="394846"/>
            <a:ext cx="1099521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959411">
              <a:spcBef>
                <a:spcPct val="20000"/>
              </a:spcBef>
              <a:buClr>
                <a:schemeClr val="tx1"/>
              </a:buClr>
            </a:pPr>
            <a:r>
              <a:rPr lang="en-US" sz="3200" b="1" dirty="0" err="1">
                <a:solidFill>
                  <a:srgbClr val="146018"/>
                </a:solidFill>
                <a:latin typeface="Arial" panose="020B0604020202020204" pitchFamily="34" charset="0"/>
                <a:cs typeface="Arial" panose="020B0604020202020204" pitchFamily="34" charset="0"/>
              </a:rPr>
              <a:t>Các</a:t>
            </a:r>
            <a:r>
              <a:rPr lang="en-US" sz="3200" b="1" dirty="0">
                <a:solidFill>
                  <a:srgbClr val="146018"/>
                </a:solidFill>
                <a:latin typeface="Arial" panose="020B0604020202020204" pitchFamily="34" charset="0"/>
                <a:cs typeface="Arial" panose="020B0604020202020204" pitchFamily="34" charset="0"/>
              </a:rPr>
              <a:t> </a:t>
            </a:r>
            <a:r>
              <a:rPr lang="en-US" sz="3200" b="1" dirty="0" err="1">
                <a:solidFill>
                  <a:srgbClr val="146018"/>
                </a:solidFill>
                <a:latin typeface="Arial" panose="020B0604020202020204" pitchFamily="34" charset="0"/>
                <a:cs typeface="Arial" panose="020B0604020202020204" pitchFamily="34" charset="0"/>
              </a:rPr>
              <a:t>chương</a:t>
            </a:r>
            <a:r>
              <a:rPr lang="en-US" sz="3200" b="1" dirty="0">
                <a:solidFill>
                  <a:srgbClr val="146018"/>
                </a:solidFill>
                <a:latin typeface="Arial" panose="020B0604020202020204" pitchFamily="34" charset="0"/>
                <a:cs typeface="Arial" panose="020B0604020202020204" pitchFamily="34" charset="0"/>
              </a:rPr>
              <a:t> </a:t>
            </a:r>
            <a:r>
              <a:rPr lang="en-US" sz="3200" b="1" dirty="0" err="1">
                <a:solidFill>
                  <a:srgbClr val="146018"/>
                </a:solidFill>
                <a:latin typeface="Arial" panose="020B0604020202020204" pitchFamily="34" charset="0"/>
                <a:cs typeface="Arial" panose="020B0604020202020204" pitchFamily="34" charset="0"/>
              </a:rPr>
              <a:t>trình</a:t>
            </a:r>
            <a:r>
              <a:rPr lang="en-US" sz="3200" b="1" dirty="0">
                <a:solidFill>
                  <a:srgbClr val="146018"/>
                </a:solidFill>
                <a:latin typeface="Arial" panose="020B0604020202020204" pitchFamily="34" charset="0"/>
                <a:cs typeface="Arial" panose="020B0604020202020204" pitchFamily="34" charset="0"/>
              </a:rPr>
              <a:t> </a:t>
            </a:r>
            <a:r>
              <a:rPr lang="en-US" sz="3200" b="1" dirty="0" err="1">
                <a:solidFill>
                  <a:srgbClr val="146018"/>
                </a:solidFill>
                <a:latin typeface="Arial" panose="020B0604020202020204" pitchFamily="34" charset="0"/>
                <a:cs typeface="Arial" panose="020B0604020202020204" pitchFamily="34" charset="0"/>
              </a:rPr>
              <a:t>Chứng</a:t>
            </a:r>
            <a:r>
              <a:rPr lang="en-US" sz="3200" b="1" dirty="0">
                <a:solidFill>
                  <a:srgbClr val="146018"/>
                </a:solidFill>
                <a:latin typeface="Arial" panose="020B0604020202020204" pitchFamily="34" charset="0"/>
                <a:cs typeface="Arial" panose="020B0604020202020204" pitchFamily="34" charset="0"/>
              </a:rPr>
              <a:t> </a:t>
            </a:r>
            <a:r>
              <a:rPr lang="en-US" sz="3200" b="1" dirty="0" err="1">
                <a:solidFill>
                  <a:srgbClr val="146018"/>
                </a:solidFill>
                <a:latin typeface="Arial" panose="020B0604020202020204" pitchFamily="34" charset="0"/>
                <a:cs typeface="Arial" panose="020B0604020202020204" pitchFamily="34" charset="0"/>
              </a:rPr>
              <a:t>nhận</a:t>
            </a:r>
            <a:r>
              <a:rPr lang="en-US" sz="3200" b="1" dirty="0">
                <a:solidFill>
                  <a:srgbClr val="146018"/>
                </a:solidFill>
                <a:latin typeface="Arial" panose="020B0604020202020204" pitchFamily="34" charset="0"/>
                <a:cs typeface="Arial" panose="020B0604020202020204" pitchFamily="34" charset="0"/>
              </a:rPr>
              <a:t> Halal</a:t>
            </a:r>
            <a:endParaRPr lang="en-US" sz="32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graphicFrame>
        <p:nvGraphicFramePr>
          <p:cNvPr id="12" name="Diagram 11"/>
          <p:cNvGraphicFramePr/>
          <p:nvPr>
            <p:extLst>
              <p:ext uri="{D42A27DB-BD31-4B8C-83A1-F6EECF244321}">
                <p14:modId xmlns:p14="http://schemas.microsoft.com/office/powerpoint/2010/main" val="2949859738"/>
              </p:ext>
            </p:extLst>
          </p:nvPr>
        </p:nvGraphicFramePr>
        <p:xfrm>
          <a:off x="304800" y="1765441"/>
          <a:ext cx="17221200" cy="77976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20204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4"/>
            <a:stretch>
              <a:fillRect/>
            </a:stretch>
          </a:blipFill>
        </p:spPr>
        <p:txBody>
          <a:bodyPr/>
          <a:lstStyle/>
          <a:p>
            <a:endParaRPr lang="en-US"/>
          </a:p>
        </p:txBody>
      </p:sp>
      <p:sp>
        <p:nvSpPr>
          <p:cNvPr id="22" name="Freeform 22"/>
          <p:cNvSpPr/>
          <p:nvPr/>
        </p:nvSpPr>
        <p:spPr>
          <a:xfrm>
            <a:off x="17145000" y="2880297"/>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4"/>
            <a:stretch>
              <a:fillRect/>
            </a:stretch>
          </a:blipFill>
        </p:spPr>
        <p:txBody>
          <a:bodyPr/>
          <a:lstStyle/>
          <a:p>
            <a:endParaRPr lang="en-US"/>
          </a:p>
        </p:txBody>
      </p:sp>
      <p:sp>
        <p:nvSpPr>
          <p:cNvPr id="27" name="Freeform 27"/>
          <p:cNvSpPr/>
          <p:nvPr/>
        </p:nvSpPr>
        <p:spPr>
          <a:xfrm>
            <a:off x="-857914" y="3310098"/>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8" name="Group 19"/>
          <p:cNvGrpSpPr/>
          <p:nvPr/>
        </p:nvGrpSpPr>
        <p:grpSpPr>
          <a:xfrm>
            <a:off x="230751" y="407897"/>
            <a:ext cx="1354295" cy="1354295"/>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644" b="-644"/>
              </a:stretch>
            </a:blipFill>
          </p:spPr>
          <p:txBody>
            <a:bodyPr/>
            <a:lstStyle/>
            <a:p>
              <a:endParaRPr lang="en-US"/>
            </a:p>
          </p:txBody>
        </p:sp>
      </p:grpSp>
      <p:sp>
        <p:nvSpPr>
          <p:cNvPr id="30" name="Freeform 17"/>
          <p:cNvSpPr/>
          <p:nvPr/>
        </p:nvSpPr>
        <p:spPr>
          <a:xfrm>
            <a:off x="15830980" y="913588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6"/>
            <a:stretch>
              <a:fillRect/>
            </a:stretch>
          </a:blipFill>
        </p:spPr>
        <p:txBody>
          <a:bodyPr/>
          <a:lstStyle/>
          <a:p>
            <a:endParaRPr lang="en-US"/>
          </a:p>
        </p:txBody>
      </p:sp>
      <p:sp>
        <p:nvSpPr>
          <p:cNvPr id="31" name="TextBox 30">
            <a:extLst>
              <a:ext uri="{FF2B5EF4-FFF2-40B4-BE49-F238E27FC236}">
                <a16:creationId xmlns:a16="http://schemas.microsoft.com/office/drawing/2014/main" id="{3AE10727-3AFC-35F7-6C46-D931A7477F40}"/>
              </a:ext>
            </a:extLst>
          </p:cNvPr>
          <p:cNvSpPr txBox="1"/>
          <p:nvPr/>
        </p:nvSpPr>
        <p:spPr>
          <a:xfrm>
            <a:off x="3200400" y="1786815"/>
            <a:ext cx="5513294" cy="923330"/>
          </a:xfrm>
          <a:prstGeom prst="rect">
            <a:avLst/>
          </a:prstGeom>
          <a:noFill/>
        </p:spPr>
        <p:txBody>
          <a:bodyPr wrap="square">
            <a:spAutoFit/>
          </a:bodyPr>
          <a:lstStyle/>
          <a:p>
            <a:pPr algn="ctr"/>
            <a:br>
              <a:rPr lang="en-US" sz="2700" dirty="0"/>
            </a:br>
            <a:endParaRPr lang="en-US" sz="2700" dirty="0"/>
          </a:p>
        </p:txBody>
      </p:sp>
      <p:sp>
        <p:nvSpPr>
          <p:cNvPr id="12" name="Title 1"/>
          <p:cNvSpPr>
            <a:spLocks noGrp="1"/>
          </p:cNvSpPr>
          <p:nvPr/>
        </p:nvSpPr>
        <p:spPr>
          <a:xfrm>
            <a:off x="2474228" y="422135"/>
            <a:ext cx="7818779" cy="992585"/>
          </a:xfrm>
          <a:prstGeom prst="rect">
            <a:avLst/>
          </a:prstGeom>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b">
            <a:noAutofit/>
          </a:bodyPr>
          <a:lstStyle/>
          <a:p>
            <a:pPr algn="ctr">
              <a:lnSpc>
                <a:spcPts val="5800"/>
              </a:lnSpc>
            </a:pPr>
            <a:r>
              <a:rPr lang="en-US" sz="4000" b="1" dirty="0" err="1">
                <a:solidFill>
                  <a:srgbClr val="006600"/>
                </a:solidFill>
                <a:effectLst>
                  <a:outerShdw blurRad="63500" dist="38100" dir="5400000" algn="t">
                    <a:srgbClr val="000000">
                      <a:alpha val="25000"/>
                    </a:srgbClr>
                  </a:outerShdw>
                </a:effectLst>
                <a:latin typeface="Times New Roman"/>
                <a:ea typeface="Times New Roman"/>
              </a:rPr>
              <a:t>Quy</a:t>
            </a:r>
            <a:r>
              <a:rPr lang="en-US" sz="4000" b="1" dirty="0">
                <a:solidFill>
                  <a:srgbClr val="006600"/>
                </a:solidFill>
                <a:effectLst>
                  <a:outerShdw blurRad="63500" dist="38100" dir="5400000" algn="t">
                    <a:srgbClr val="000000">
                      <a:alpha val="25000"/>
                    </a:srgbClr>
                  </a:outerShdw>
                </a:effectLst>
                <a:latin typeface="Times New Roman"/>
                <a:ea typeface="Times New Roman"/>
              </a:rPr>
              <a:t> </a:t>
            </a:r>
            <a:r>
              <a:rPr lang="en-US" sz="4000" b="1" dirty="0" err="1">
                <a:solidFill>
                  <a:srgbClr val="006600"/>
                </a:solidFill>
                <a:effectLst>
                  <a:outerShdw blurRad="63500" dist="38100" dir="5400000" algn="t">
                    <a:srgbClr val="000000">
                      <a:alpha val="25000"/>
                    </a:srgbClr>
                  </a:outerShdw>
                </a:effectLst>
                <a:latin typeface="Times New Roman"/>
                <a:ea typeface="Times New Roman"/>
              </a:rPr>
              <a:t>trình</a:t>
            </a:r>
            <a:r>
              <a:rPr lang="en-US" sz="4000" b="1" dirty="0">
                <a:solidFill>
                  <a:srgbClr val="006600"/>
                </a:solidFill>
                <a:effectLst>
                  <a:outerShdw blurRad="63500" dist="38100" dir="5400000" algn="t">
                    <a:srgbClr val="000000">
                      <a:alpha val="25000"/>
                    </a:srgbClr>
                  </a:outerShdw>
                </a:effectLst>
                <a:latin typeface="Times New Roman"/>
                <a:ea typeface="Times New Roman"/>
              </a:rPr>
              <a:t> </a:t>
            </a:r>
            <a:r>
              <a:rPr lang="en-US" sz="4000" b="1" dirty="0" err="1">
                <a:solidFill>
                  <a:srgbClr val="006600"/>
                </a:solidFill>
                <a:effectLst>
                  <a:outerShdw blurRad="63500" dist="38100" dir="5400000" algn="t">
                    <a:srgbClr val="000000">
                      <a:alpha val="25000"/>
                    </a:srgbClr>
                  </a:outerShdw>
                </a:effectLst>
                <a:latin typeface="Times New Roman"/>
                <a:ea typeface="Times New Roman"/>
              </a:rPr>
              <a:t>Chứng</a:t>
            </a:r>
            <a:r>
              <a:rPr lang="en-US" sz="4000" b="1" dirty="0">
                <a:solidFill>
                  <a:srgbClr val="006600"/>
                </a:solidFill>
                <a:effectLst>
                  <a:outerShdw blurRad="63500" dist="38100" dir="5400000" algn="t">
                    <a:srgbClr val="000000">
                      <a:alpha val="25000"/>
                    </a:srgbClr>
                  </a:outerShdw>
                </a:effectLst>
                <a:latin typeface="Times New Roman"/>
                <a:ea typeface="Times New Roman"/>
              </a:rPr>
              <a:t> </a:t>
            </a:r>
            <a:r>
              <a:rPr lang="en-US" sz="4000" b="1" dirty="0" err="1">
                <a:solidFill>
                  <a:srgbClr val="006600"/>
                </a:solidFill>
                <a:effectLst>
                  <a:outerShdw blurRad="63500" dist="38100" dir="5400000" algn="t">
                    <a:srgbClr val="000000">
                      <a:alpha val="25000"/>
                    </a:srgbClr>
                  </a:outerShdw>
                </a:effectLst>
                <a:latin typeface="Times New Roman"/>
                <a:ea typeface="Times New Roman"/>
              </a:rPr>
              <a:t>nhận</a:t>
            </a:r>
            <a:r>
              <a:rPr lang="en-US" sz="4000" b="1" dirty="0">
                <a:solidFill>
                  <a:srgbClr val="006600"/>
                </a:solidFill>
                <a:effectLst>
                  <a:outerShdw blurRad="63500" dist="38100" dir="5400000" algn="t">
                    <a:srgbClr val="000000">
                      <a:alpha val="25000"/>
                    </a:srgbClr>
                  </a:outerShdw>
                </a:effectLst>
                <a:latin typeface="Times New Roman"/>
                <a:ea typeface="Times New Roman"/>
              </a:rPr>
              <a:t> Halal </a:t>
            </a:r>
            <a:endParaRPr lang="en-US" sz="1200" dirty="0">
              <a:latin typeface="Times New Roman"/>
              <a:ea typeface="Times New Roman"/>
            </a:endParaRPr>
          </a:p>
        </p:txBody>
      </p:sp>
      <p:graphicFrame>
        <p:nvGraphicFramePr>
          <p:cNvPr id="13" name="Diagram 12"/>
          <p:cNvGraphicFramePr/>
          <p:nvPr>
            <p:extLst>
              <p:ext uri="{D42A27DB-BD31-4B8C-83A1-F6EECF244321}">
                <p14:modId xmlns:p14="http://schemas.microsoft.com/office/powerpoint/2010/main" val="4253598661"/>
              </p:ext>
            </p:extLst>
          </p:nvPr>
        </p:nvGraphicFramePr>
        <p:xfrm>
          <a:off x="2547317" y="1118212"/>
          <a:ext cx="7745690" cy="9101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Up-Down Arrow 13"/>
          <p:cNvSpPr/>
          <p:nvPr/>
        </p:nvSpPr>
        <p:spPr>
          <a:xfrm>
            <a:off x="11430000" y="1698657"/>
            <a:ext cx="2536814" cy="84570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1- 2 </a:t>
            </a:r>
            <a:r>
              <a:rPr lang="en-US" dirty="0" err="1"/>
              <a:t>tháng</a:t>
            </a:r>
            <a:endParaRPr lang="en-US" dirty="0"/>
          </a:p>
        </p:txBody>
      </p:sp>
    </p:spTree>
    <p:extLst>
      <p:ext uri="{BB962C8B-B14F-4D97-AF65-F5344CB8AC3E}">
        <p14:creationId xmlns:p14="http://schemas.microsoft.com/office/powerpoint/2010/main" val="184427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4"/>
            <a:stretch>
              <a:fillRect/>
            </a:stretch>
          </a:blipFill>
        </p:spPr>
        <p:txBody>
          <a:bodyPr/>
          <a:lstStyle/>
          <a:p>
            <a:endParaRPr lang="en-US"/>
          </a:p>
        </p:txBody>
      </p:sp>
      <p:sp>
        <p:nvSpPr>
          <p:cNvPr id="22" name="Freeform 22"/>
          <p:cNvSpPr/>
          <p:nvPr/>
        </p:nvSpPr>
        <p:spPr>
          <a:xfrm>
            <a:off x="17145000" y="2880297"/>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4"/>
            <a:stretch>
              <a:fillRect/>
            </a:stretch>
          </a:blipFill>
        </p:spPr>
        <p:txBody>
          <a:bodyPr/>
          <a:lstStyle/>
          <a:p>
            <a:endParaRPr lang="en-US"/>
          </a:p>
        </p:txBody>
      </p:sp>
      <p:sp>
        <p:nvSpPr>
          <p:cNvPr id="27" name="Freeform 27"/>
          <p:cNvSpPr/>
          <p:nvPr/>
        </p:nvSpPr>
        <p:spPr>
          <a:xfrm>
            <a:off x="17075729" y="771559"/>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8" name="Group 19"/>
          <p:cNvGrpSpPr/>
          <p:nvPr/>
        </p:nvGrpSpPr>
        <p:grpSpPr>
          <a:xfrm>
            <a:off x="395782" y="4012176"/>
            <a:ext cx="2462212" cy="2529777"/>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644" b="-644"/>
              </a:stretch>
            </a:blipFill>
          </p:spPr>
          <p:txBody>
            <a:bodyPr/>
            <a:lstStyle/>
            <a:p>
              <a:endParaRPr lang="en-US"/>
            </a:p>
          </p:txBody>
        </p:sp>
      </p:grpSp>
      <p:sp>
        <p:nvSpPr>
          <p:cNvPr id="30" name="Freeform 17"/>
          <p:cNvSpPr/>
          <p:nvPr/>
        </p:nvSpPr>
        <p:spPr>
          <a:xfrm>
            <a:off x="15830980" y="913588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6"/>
            <a:stretch>
              <a:fillRect/>
            </a:stretch>
          </a:blipFill>
        </p:spPr>
        <p:txBody>
          <a:bodyPr/>
          <a:lstStyle/>
          <a:p>
            <a:endParaRPr lang="en-US"/>
          </a:p>
        </p:txBody>
      </p:sp>
      <p:sp>
        <p:nvSpPr>
          <p:cNvPr id="31" name="TextBox 30">
            <a:extLst>
              <a:ext uri="{FF2B5EF4-FFF2-40B4-BE49-F238E27FC236}">
                <a16:creationId xmlns:a16="http://schemas.microsoft.com/office/drawing/2014/main" id="{3AE10727-3AFC-35F7-6C46-D931A7477F40}"/>
              </a:ext>
            </a:extLst>
          </p:cNvPr>
          <p:cNvSpPr txBox="1"/>
          <p:nvPr/>
        </p:nvSpPr>
        <p:spPr>
          <a:xfrm>
            <a:off x="3200400" y="1786815"/>
            <a:ext cx="5513294" cy="923330"/>
          </a:xfrm>
          <a:prstGeom prst="rect">
            <a:avLst/>
          </a:prstGeom>
          <a:noFill/>
        </p:spPr>
        <p:txBody>
          <a:bodyPr wrap="square">
            <a:spAutoFit/>
          </a:bodyPr>
          <a:lstStyle/>
          <a:p>
            <a:pPr algn="ctr"/>
            <a:br>
              <a:rPr lang="en-US" sz="2700" dirty="0"/>
            </a:br>
            <a:endParaRPr lang="en-US" sz="2700" dirty="0"/>
          </a:p>
        </p:txBody>
      </p:sp>
      <p:graphicFrame>
        <p:nvGraphicFramePr>
          <p:cNvPr id="12" name="Diagram 11"/>
          <p:cNvGraphicFramePr/>
          <p:nvPr>
            <p:extLst>
              <p:ext uri="{D42A27DB-BD31-4B8C-83A1-F6EECF244321}">
                <p14:modId xmlns:p14="http://schemas.microsoft.com/office/powerpoint/2010/main" val="2884708278"/>
              </p:ext>
            </p:extLst>
          </p:nvPr>
        </p:nvGraphicFramePr>
        <p:xfrm>
          <a:off x="2489994" y="1983560"/>
          <a:ext cx="13512006" cy="76557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Rectangle 12"/>
          <p:cNvSpPr/>
          <p:nvPr/>
        </p:nvSpPr>
        <p:spPr>
          <a:xfrm>
            <a:off x="3352800" y="988022"/>
            <a:ext cx="12117496"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4000" b="1" dirty="0">
                <a:solidFill>
                  <a:srgbClr val="146018"/>
                </a:solidFill>
                <a:effectLst>
                  <a:outerShdw blurRad="63500" dist="38100" dir="5400000" algn="t">
                    <a:srgbClr val="000000">
                      <a:alpha val="25000"/>
                    </a:srgbClr>
                  </a:outerShdw>
                </a:effectLst>
                <a:latin typeface="Times New Roman" panose="02020603050405020304" pitchFamily="18" charset="0"/>
                <a:cs typeface="Times New Roman" panose="02020603050405020304" pitchFamily="18" charset="0"/>
              </a:rPr>
              <a:t>YÊU CẦU CƠ BẢN VỀ CHỨNG NHẬN HALAL</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283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4"/>
            <a:stretch>
              <a:fillRect/>
            </a:stretch>
          </a:blipFill>
        </p:spPr>
        <p:txBody>
          <a:bodyPr/>
          <a:lstStyle/>
          <a:p>
            <a:endParaRPr lang="en-US"/>
          </a:p>
        </p:txBody>
      </p:sp>
      <p:sp>
        <p:nvSpPr>
          <p:cNvPr id="27" name="Freeform 27"/>
          <p:cNvSpPr/>
          <p:nvPr/>
        </p:nvSpPr>
        <p:spPr>
          <a:xfrm>
            <a:off x="-857914" y="3310098"/>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8" name="Group 19"/>
          <p:cNvGrpSpPr/>
          <p:nvPr/>
        </p:nvGrpSpPr>
        <p:grpSpPr>
          <a:xfrm>
            <a:off x="405698" y="655395"/>
            <a:ext cx="1354295" cy="1354295"/>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644" b="-644"/>
              </a:stretch>
            </a:blipFill>
          </p:spPr>
          <p:txBody>
            <a:bodyPr/>
            <a:lstStyle/>
            <a:p>
              <a:endParaRPr lang="en-US"/>
            </a:p>
          </p:txBody>
        </p:sp>
      </p:grpSp>
      <p:sp>
        <p:nvSpPr>
          <p:cNvPr id="30" name="Freeform 17"/>
          <p:cNvSpPr/>
          <p:nvPr/>
        </p:nvSpPr>
        <p:spPr>
          <a:xfrm>
            <a:off x="15383295" y="857275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6"/>
            <a:stretch>
              <a:fillRect/>
            </a:stretch>
          </a:blipFill>
        </p:spPr>
        <p:txBody>
          <a:bodyPr/>
          <a:lstStyle/>
          <a:p>
            <a:endParaRPr lang="en-US"/>
          </a:p>
        </p:txBody>
      </p:sp>
      <p:sp>
        <p:nvSpPr>
          <p:cNvPr id="31" name="TextBox 30">
            <a:extLst>
              <a:ext uri="{FF2B5EF4-FFF2-40B4-BE49-F238E27FC236}">
                <a16:creationId xmlns:a16="http://schemas.microsoft.com/office/drawing/2014/main" id="{3AE10727-3AFC-35F7-6C46-D931A7477F40}"/>
              </a:ext>
            </a:extLst>
          </p:cNvPr>
          <p:cNvSpPr txBox="1"/>
          <p:nvPr/>
        </p:nvSpPr>
        <p:spPr>
          <a:xfrm>
            <a:off x="3200400" y="1786815"/>
            <a:ext cx="5513294" cy="923330"/>
          </a:xfrm>
          <a:prstGeom prst="rect">
            <a:avLst/>
          </a:prstGeom>
          <a:noFill/>
        </p:spPr>
        <p:txBody>
          <a:bodyPr wrap="square">
            <a:spAutoFit/>
          </a:bodyPr>
          <a:lstStyle/>
          <a:p>
            <a:pPr algn="ctr"/>
            <a:br>
              <a:rPr lang="en-US" sz="2700" dirty="0"/>
            </a:br>
            <a:endParaRPr lang="en-US" sz="2700" dirty="0"/>
          </a:p>
        </p:txBody>
      </p:sp>
      <p:sp>
        <p:nvSpPr>
          <p:cNvPr id="12" name="Rectangle 1"/>
          <p:cNvSpPr txBox="1">
            <a:spLocks noChangeArrowheads="1"/>
          </p:cNvSpPr>
          <p:nvPr/>
        </p:nvSpPr>
        <p:spPr bwMode="auto">
          <a:xfrm>
            <a:off x="2693212" y="1312815"/>
            <a:ext cx="7288988" cy="584775"/>
          </a:xfrm>
          <a:prstGeom prst="rect">
            <a:avLst/>
          </a:prstGeom>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eaLnBrk="0" fontAlgn="base" hangingPunct="0">
              <a:spcAft>
                <a:spcPct val="0"/>
              </a:spcAft>
            </a:pPr>
            <a:r>
              <a:rPr lang="en-US" sz="3200" b="1" dirty="0" err="1">
                <a:solidFill>
                  <a:srgbClr val="003B68"/>
                </a:solidFill>
                <a:latin typeface="TimesNewRomanPS-BoldMT"/>
              </a:rPr>
              <a:t>Thiết</a:t>
            </a:r>
            <a:r>
              <a:rPr lang="en-US" sz="3200" b="1" dirty="0">
                <a:solidFill>
                  <a:srgbClr val="003B68"/>
                </a:solidFill>
                <a:latin typeface="TimesNewRomanPS-BoldMT"/>
              </a:rPr>
              <a:t> </a:t>
            </a:r>
            <a:r>
              <a:rPr lang="en-US" sz="3200" b="1" dirty="0" err="1">
                <a:solidFill>
                  <a:srgbClr val="003B68"/>
                </a:solidFill>
                <a:latin typeface="TimesNewRomanPS-BoldMT"/>
              </a:rPr>
              <a:t>kế</a:t>
            </a:r>
            <a:r>
              <a:rPr lang="en-US" sz="3200" b="1" dirty="0">
                <a:solidFill>
                  <a:srgbClr val="003B68"/>
                </a:solidFill>
                <a:latin typeface="TimesNewRomanPS-BoldMT"/>
              </a:rPr>
              <a:t> </a:t>
            </a:r>
            <a:r>
              <a:rPr lang="en-US" sz="3200" b="1" dirty="0" err="1">
                <a:solidFill>
                  <a:srgbClr val="003B68"/>
                </a:solidFill>
                <a:latin typeface="TimesNewRomanPS-BoldMT"/>
              </a:rPr>
              <a:t>bao</a:t>
            </a:r>
            <a:r>
              <a:rPr lang="en-US" sz="3200" b="1" dirty="0">
                <a:solidFill>
                  <a:srgbClr val="003B68"/>
                </a:solidFill>
                <a:latin typeface="TimesNewRomanPS-BoldMT"/>
              </a:rPr>
              <a:t> </a:t>
            </a:r>
            <a:r>
              <a:rPr lang="en-US" sz="3200" b="1" dirty="0" err="1">
                <a:solidFill>
                  <a:srgbClr val="003B68"/>
                </a:solidFill>
                <a:latin typeface="TimesNewRomanPS-BoldMT"/>
              </a:rPr>
              <a:t>bì</a:t>
            </a:r>
            <a:r>
              <a:rPr lang="en-US" sz="3200" b="1" dirty="0">
                <a:solidFill>
                  <a:srgbClr val="003B68"/>
                </a:solidFill>
                <a:latin typeface="TimesNewRomanPS-BoldMT"/>
              </a:rPr>
              <a:t> </a:t>
            </a:r>
            <a:r>
              <a:rPr lang="en-US" sz="3200" b="1" dirty="0" err="1">
                <a:solidFill>
                  <a:srgbClr val="003B68"/>
                </a:solidFill>
                <a:latin typeface="TimesNewRomanPS-BoldMT"/>
              </a:rPr>
              <a:t>và</a:t>
            </a:r>
            <a:r>
              <a:rPr lang="en-US" sz="3200" b="1" dirty="0">
                <a:solidFill>
                  <a:srgbClr val="003B68"/>
                </a:solidFill>
                <a:latin typeface="TimesNewRomanPS-BoldMT"/>
              </a:rPr>
              <a:t> </a:t>
            </a:r>
            <a:r>
              <a:rPr lang="en-US" sz="3200" b="1" dirty="0" err="1">
                <a:solidFill>
                  <a:srgbClr val="003B68"/>
                </a:solidFill>
                <a:latin typeface="TimesNewRomanPS-BoldMT"/>
              </a:rPr>
              <a:t>dán</a:t>
            </a:r>
            <a:r>
              <a:rPr lang="en-US" sz="3200" b="1" dirty="0">
                <a:solidFill>
                  <a:srgbClr val="003B68"/>
                </a:solidFill>
                <a:latin typeface="TimesNewRomanPS-BoldMT"/>
              </a:rPr>
              <a:t> </a:t>
            </a:r>
            <a:r>
              <a:rPr lang="en-US" sz="3200" b="1" dirty="0" err="1">
                <a:solidFill>
                  <a:srgbClr val="003B68"/>
                </a:solidFill>
                <a:latin typeface="TimesNewRomanPS-BoldMT"/>
              </a:rPr>
              <a:t>nhãn</a:t>
            </a:r>
            <a:endParaRPr lang="en-US" altLang="en-US" sz="3200" dirty="0">
              <a:solidFill>
                <a:srgbClr val="003B68"/>
              </a:solidFill>
              <a:latin typeface="Arial" panose="020B0604020202020204" pitchFamily="34" charset="0"/>
            </a:endParaRPr>
          </a:p>
        </p:txBody>
      </p:sp>
      <p:sp>
        <p:nvSpPr>
          <p:cNvPr id="13" name="Content Placeholder 8"/>
          <p:cNvSpPr txBox="1">
            <a:spLocks/>
          </p:cNvSpPr>
          <p:nvPr/>
        </p:nvSpPr>
        <p:spPr>
          <a:xfrm>
            <a:off x="1333962" y="2472099"/>
            <a:ext cx="9916589" cy="6609497"/>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vi-VN" dirty="0">
                <a:solidFill>
                  <a:srgbClr val="003B68"/>
                </a:solidFill>
                <a:latin typeface="Times New Roman" panose="02020603050405020304" pitchFamily="18" charset="0"/>
                <a:cs typeface="Times New Roman" panose="02020603050405020304" pitchFamily="18" charset="0"/>
              </a:rPr>
              <a:t>Thiết kế bao bì, dấu hiệu, biểu tượng,</a:t>
            </a:r>
            <a:r>
              <a:rPr lang="en-US" dirty="0">
                <a:solidFill>
                  <a:srgbClr val="003B68"/>
                </a:solidFill>
                <a:latin typeface="Times New Roman" panose="02020603050405020304" pitchFamily="18" charset="0"/>
                <a:cs typeface="Times New Roman" panose="02020603050405020304" pitchFamily="18" charset="0"/>
              </a:rPr>
              <a:t> </a:t>
            </a:r>
            <a:r>
              <a:rPr lang="vi-VN" dirty="0">
                <a:solidFill>
                  <a:srgbClr val="003B68"/>
                </a:solidFill>
                <a:latin typeface="Times New Roman" panose="02020603050405020304" pitchFamily="18" charset="0"/>
                <a:cs typeface="Times New Roman" panose="02020603050405020304" pitchFamily="18" charset="0"/>
              </a:rPr>
              <a:t>logo, tên sản phẩm không sử dụng các</a:t>
            </a:r>
            <a:r>
              <a:rPr lang="en-US" dirty="0">
                <a:solidFill>
                  <a:srgbClr val="003B68"/>
                </a:solidFill>
                <a:latin typeface="Times New Roman" panose="02020603050405020304" pitchFamily="18" charset="0"/>
                <a:cs typeface="Times New Roman" panose="02020603050405020304" pitchFamily="18" charset="0"/>
              </a:rPr>
              <a:t> </a:t>
            </a:r>
            <a:r>
              <a:rPr lang="vi-VN" dirty="0">
                <a:solidFill>
                  <a:srgbClr val="003B68"/>
                </a:solidFill>
                <a:latin typeface="Times New Roman" panose="02020603050405020304" pitchFamily="18" charset="0"/>
                <a:cs typeface="Times New Roman" panose="02020603050405020304" pitchFamily="18" charset="0"/>
              </a:rPr>
              <a:t>hình ảnh minh họa là Haram hoặc hình</a:t>
            </a:r>
            <a:r>
              <a:rPr lang="en-US" dirty="0">
                <a:solidFill>
                  <a:srgbClr val="003B68"/>
                </a:solidFill>
                <a:latin typeface="Times New Roman" panose="02020603050405020304" pitchFamily="18" charset="0"/>
                <a:cs typeface="Times New Roman" panose="02020603050405020304" pitchFamily="18" charset="0"/>
              </a:rPr>
              <a:t> </a:t>
            </a:r>
            <a:r>
              <a:rPr lang="vi-VN" dirty="0">
                <a:solidFill>
                  <a:srgbClr val="003B68"/>
                </a:solidFill>
                <a:latin typeface="Times New Roman" panose="02020603050405020304" pitchFamily="18" charset="0"/>
                <a:cs typeface="Times New Roman" panose="02020603050405020304" pitchFamily="18" charset="0"/>
              </a:rPr>
              <a:t>ảnh dẫn đến hiểu nhầm/ đi ngược lại với</a:t>
            </a:r>
            <a:r>
              <a:rPr lang="en-US" dirty="0">
                <a:solidFill>
                  <a:srgbClr val="003B68"/>
                </a:solidFill>
                <a:latin typeface="Times New Roman" panose="02020603050405020304" pitchFamily="18" charset="0"/>
                <a:cs typeface="Times New Roman" panose="02020603050405020304" pitchFamily="18" charset="0"/>
              </a:rPr>
              <a:t> </a:t>
            </a:r>
            <a:r>
              <a:rPr lang="vi-VN" dirty="0">
                <a:solidFill>
                  <a:srgbClr val="003B68"/>
                </a:solidFill>
                <a:latin typeface="Times New Roman" panose="02020603050405020304" pitchFamily="18" charset="0"/>
                <a:cs typeface="Times New Roman" panose="02020603050405020304" pitchFamily="18" charset="0"/>
              </a:rPr>
              <a:t>nguyên tắc của luật Hồi Giáo.</a:t>
            </a:r>
            <a:endParaRPr lang="en-US" dirty="0">
              <a:solidFill>
                <a:srgbClr val="003B68"/>
              </a:solidFill>
              <a:latin typeface="Times New Roman" panose="02020603050405020304" pitchFamily="18" charset="0"/>
              <a:cs typeface="Times New Roman" panose="02020603050405020304" pitchFamily="18" charset="0"/>
            </a:endParaRPr>
          </a:p>
          <a:p>
            <a:r>
              <a:rPr lang="vi-VN" dirty="0">
                <a:solidFill>
                  <a:srgbClr val="003B68"/>
                </a:solidFill>
                <a:latin typeface="Times New Roman" panose="02020603050405020304" pitchFamily="18" charset="0"/>
                <a:cs typeface="Times New Roman" panose="02020603050405020304" pitchFamily="18" charset="0"/>
              </a:rPr>
              <a:t>Tên của sản phẩm không được đặt tên</a:t>
            </a:r>
            <a:r>
              <a:rPr lang="en-US" dirty="0">
                <a:solidFill>
                  <a:srgbClr val="003B68"/>
                </a:solidFill>
                <a:latin typeface="Times New Roman" panose="02020603050405020304" pitchFamily="18" charset="0"/>
                <a:cs typeface="Times New Roman" panose="02020603050405020304" pitchFamily="18" charset="0"/>
              </a:rPr>
              <a:t> </a:t>
            </a:r>
            <a:r>
              <a:rPr lang="vi-VN" dirty="0">
                <a:solidFill>
                  <a:srgbClr val="003B68"/>
                </a:solidFill>
                <a:latin typeface="Times New Roman" panose="02020603050405020304" pitchFamily="18" charset="0"/>
                <a:cs typeface="Times New Roman" panose="02020603050405020304" pitchFamily="18" charset="0"/>
              </a:rPr>
              <a:t>trùng hoặc đồng nghĩa vơi sản phẩm</a:t>
            </a:r>
            <a:r>
              <a:rPr lang="en-US" dirty="0">
                <a:solidFill>
                  <a:srgbClr val="003B68"/>
                </a:solidFill>
                <a:latin typeface="Times New Roman" panose="02020603050405020304" pitchFamily="18" charset="0"/>
                <a:cs typeface="Times New Roman" panose="02020603050405020304" pitchFamily="18" charset="0"/>
              </a:rPr>
              <a:t> </a:t>
            </a:r>
            <a:r>
              <a:rPr lang="vi-VN" dirty="0">
                <a:solidFill>
                  <a:srgbClr val="003B68"/>
                </a:solidFill>
                <a:latin typeface="Times New Roman" panose="02020603050405020304" pitchFamily="18" charset="0"/>
                <a:cs typeface="Times New Roman" panose="02020603050405020304" pitchFamily="18" charset="0"/>
              </a:rPr>
              <a:t>không phải là Halal như: Hamburger,</a:t>
            </a:r>
            <a:r>
              <a:rPr lang="en-US" dirty="0">
                <a:solidFill>
                  <a:srgbClr val="003B68"/>
                </a:solidFill>
                <a:latin typeface="Times New Roman" panose="02020603050405020304" pitchFamily="18" charset="0"/>
                <a:cs typeface="Times New Roman" panose="02020603050405020304" pitchFamily="18" charset="0"/>
              </a:rPr>
              <a:t> </a:t>
            </a:r>
            <a:r>
              <a:rPr lang="vi-VN" dirty="0">
                <a:solidFill>
                  <a:srgbClr val="003B68"/>
                </a:solidFill>
                <a:latin typeface="Times New Roman" panose="02020603050405020304" pitchFamily="18" charset="0"/>
                <a:cs typeface="Times New Roman" panose="02020603050405020304" pitchFamily="18" charset="0"/>
              </a:rPr>
              <a:t>Bak Kut the, thịt lợn muối, rượu rumg và</a:t>
            </a:r>
            <a:r>
              <a:rPr lang="en-US" dirty="0">
                <a:solidFill>
                  <a:srgbClr val="003B68"/>
                </a:solidFill>
                <a:latin typeface="Times New Roman" panose="02020603050405020304" pitchFamily="18" charset="0"/>
                <a:cs typeface="Times New Roman" panose="02020603050405020304" pitchFamily="18" charset="0"/>
              </a:rPr>
              <a:t> </a:t>
            </a:r>
            <a:r>
              <a:rPr lang="vi-VN" dirty="0">
                <a:solidFill>
                  <a:srgbClr val="003B68"/>
                </a:solidFill>
                <a:latin typeface="Times New Roman" panose="02020603050405020304" pitchFamily="18" charset="0"/>
                <a:cs typeface="Times New Roman" panose="02020603050405020304" pitchFamily="18" charset="0"/>
              </a:rPr>
              <a:t>những loại khác có thể gây nhầm lẫn;</a:t>
            </a:r>
            <a:endParaRPr lang="en-US" dirty="0">
              <a:solidFill>
                <a:srgbClr val="003B68"/>
              </a:solidFill>
              <a:latin typeface="Times New Roman" panose="02020603050405020304" pitchFamily="18" charset="0"/>
              <a:cs typeface="Times New Roman" panose="02020603050405020304" pitchFamily="18" charset="0"/>
            </a:endParaRPr>
          </a:p>
          <a:p>
            <a:r>
              <a:rPr lang="vi-VN" dirty="0">
                <a:solidFill>
                  <a:srgbClr val="003B68"/>
                </a:solidFill>
                <a:latin typeface="Times New Roman" panose="02020603050405020304" pitchFamily="18" charset="0"/>
                <a:cs typeface="Times New Roman" panose="02020603050405020304" pitchFamily="18" charset="0"/>
              </a:rPr>
              <a:t>Tên của sản phẩm không bao gồm tên</a:t>
            </a:r>
            <a:r>
              <a:rPr lang="en-US" dirty="0">
                <a:solidFill>
                  <a:srgbClr val="003B68"/>
                </a:solidFill>
                <a:latin typeface="Times New Roman" panose="02020603050405020304" pitchFamily="18" charset="0"/>
                <a:cs typeface="Times New Roman" panose="02020603050405020304" pitchFamily="18" charset="0"/>
              </a:rPr>
              <a:t> </a:t>
            </a:r>
            <a:r>
              <a:rPr lang="vi-VN" dirty="0">
                <a:solidFill>
                  <a:srgbClr val="003B68"/>
                </a:solidFill>
                <a:latin typeface="Times New Roman" panose="02020603050405020304" pitchFamily="18" charset="0"/>
                <a:cs typeface="Times New Roman" panose="02020603050405020304" pitchFamily="18" charset="0"/>
              </a:rPr>
              <a:t>của các ngày lễ không thuộc về Hồi giáo</a:t>
            </a:r>
            <a:r>
              <a:rPr lang="en-US" dirty="0">
                <a:solidFill>
                  <a:srgbClr val="003B68"/>
                </a:solidFill>
                <a:latin typeface="Times New Roman" panose="02020603050405020304" pitchFamily="18" charset="0"/>
                <a:cs typeface="Times New Roman" panose="02020603050405020304" pitchFamily="18" charset="0"/>
              </a:rPr>
              <a:t> </a:t>
            </a:r>
            <a:r>
              <a:rPr lang="vi-VN" dirty="0">
                <a:solidFill>
                  <a:srgbClr val="003B68"/>
                </a:solidFill>
                <a:latin typeface="Times New Roman" panose="02020603050405020304" pitchFamily="18" charset="0"/>
                <a:cs typeface="Times New Roman" panose="02020603050405020304" pitchFamily="18" charset="0"/>
              </a:rPr>
              <a:t>(ví dụ: Christmas, Valentine,..) hoặc kết</a:t>
            </a:r>
            <a:r>
              <a:rPr lang="en-US" dirty="0">
                <a:solidFill>
                  <a:srgbClr val="003B68"/>
                </a:solidFill>
                <a:latin typeface="Times New Roman" panose="02020603050405020304" pitchFamily="18" charset="0"/>
                <a:cs typeface="Times New Roman" panose="02020603050405020304" pitchFamily="18" charset="0"/>
              </a:rPr>
              <a:t> </a:t>
            </a:r>
            <a:r>
              <a:rPr lang="vi-VN" dirty="0">
                <a:solidFill>
                  <a:srgbClr val="003B68"/>
                </a:solidFill>
                <a:latin typeface="Times New Roman" panose="02020603050405020304" pitchFamily="18" charset="0"/>
                <a:cs typeface="Times New Roman" panose="02020603050405020304" pitchFamily="18" charset="0"/>
              </a:rPr>
              <a:t>hợp với các biểu tượng tôn giáo không</a:t>
            </a:r>
            <a:r>
              <a:rPr lang="en-US" dirty="0">
                <a:solidFill>
                  <a:srgbClr val="003B68"/>
                </a:solidFill>
                <a:latin typeface="Times New Roman" panose="02020603050405020304" pitchFamily="18" charset="0"/>
                <a:cs typeface="Times New Roman" panose="02020603050405020304" pitchFamily="18" charset="0"/>
              </a:rPr>
              <a:t> </a:t>
            </a:r>
            <a:r>
              <a:rPr lang="vi-VN" dirty="0">
                <a:solidFill>
                  <a:srgbClr val="003B68"/>
                </a:solidFill>
                <a:latin typeface="Times New Roman" panose="02020603050405020304" pitchFamily="18" charset="0"/>
                <a:cs typeface="Times New Roman" panose="02020603050405020304" pitchFamily="18" charset="0"/>
              </a:rPr>
              <a:t>phải của Hồi Giáo; </a:t>
            </a:r>
            <a:endParaRPr lang="en-US" dirty="0">
              <a:solidFill>
                <a:srgbClr val="003B68"/>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rotWithShape="1">
          <a:blip r:embed="rId7" cstate="hqprint">
            <a:extLst>
              <a:ext uri="{28A0092B-C50C-407E-A947-70E740481C1C}">
                <a14:useLocalDpi xmlns:a14="http://schemas.microsoft.com/office/drawing/2010/main" val="0"/>
              </a:ext>
            </a:extLst>
          </a:blip>
          <a:srcRect l="-1" t="13471" r="972"/>
          <a:stretch/>
        </p:blipFill>
        <p:spPr>
          <a:xfrm>
            <a:off x="11929144" y="4517011"/>
            <a:ext cx="5339012" cy="4665089"/>
          </a:xfrm>
          <a:prstGeom prst="rect">
            <a:avLst/>
          </a:prstGeom>
        </p:spPr>
      </p:pic>
      <p:pic>
        <p:nvPicPr>
          <p:cNvPr id="16" name="Picture 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2649200" y="820269"/>
            <a:ext cx="4903762" cy="3481672"/>
          </a:xfrm>
          <a:prstGeom prst="rect">
            <a:avLst/>
          </a:prstGeom>
        </p:spPr>
      </p:pic>
      <p:sp>
        <p:nvSpPr>
          <p:cNvPr id="22" name="Freeform 22"/>
          <p:cNvSpPr/>
          <p:nvPr/>
        </p:nvSpPr>
        <p:spPr>
          <a:xfrm>
            <a:off x="11887200" y="7492151"/>
            <a:ext cx="1524000" cy="2475270"/>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935987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5"/>
            <a:stretch>
              <a:fillRect/>
            </a:stretch>
          </a:blipFill>
        </p:spPr>
        <p:txBody>
          <a:bodyPr/>
          <a:lstStyle/>
          <a:p>
            <a:endParaRPr lang="en-US"/>
          </a:p>
        </p:txBody>
      </p:sp>
      <p:sp>
        <p:nvSpPr>
          <p:cNvPr id="27" name="Freeform 27"/>
          <p:cNvSpPr/>
          <p:nvPr/>
        </p:nvSpPr>
        <p:spPr>
          <a:xfrm>
            <a:off x="-857914" y="3283648"/>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8" name="Group 19"/>
          <p:cNvGrpSpPr/>
          <p:nvPr/>
        </p:nvGrpSpPr>
        <p:grpSpPr>
          <a:xfrm>
            <a:off x="381000" y="314509"/>
            <a:ext cx="1354295" cy="1354295"/>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t="-644" b="-644"/>
              </a:stretch>
            </a:blipFill>
          </p:spPr>
          <p:txBody>
            <a:bodyPr/>
            <a:lstStyle/>
            <a:p>
              <a:endParaRPr lang="en-US"/>
            </a:p>
          </p:txBody>
        </p:sp>
      </p:grpSp>
      <p:sp>
        <p:nvSpPr>
          <p:cNvPr id="30" name="Freeform 17"/>
          <p:cNvSpPr/>
          <p:nvPr/>
        </p:nvSpPr>
        <p:spPr>
          <a:xfrm>
            <a:off x="15383295" y="857275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7"/>
            <a:stretch>
              <a:fillRect/>
            </a:stretch>
          </a:blipFill>
        </p:spPr>
        <p:txBody>
          <a:bodyPr/>
          <a:lstStyle/>
          <a:p>
            <a:endParaRPr lang="en-US"/>
          </a:p>
        </p:txBody>
      </p:sp>
      <p:sp>
        <p:nvSpPr>
          <p:cNvPr id="31" name="TextBox 30">
            <a:extLst>
              <a:ext uri="{FF2B5EF4-FFF2-40B4-BE49-F238E27FC236}">
                <a16:creationId xmlns:a16="http://schemas.microsoft.com/office/drawing/2014/main" id="{3AE10727-3AFC-35F7-6C46-D931A7477F40}"/>
              </a:ext>
            </a:extLst>
          </p:cNvPr>
          <p:cNvSpPr txBox="1"/>
          <p:nvPr/>
        </p:nvSpPr>
        <p:spPr>
          <a:xfrm>
            <a:off x="3630706" y="674205"/>
            <a:ext cx="5513294" cy="923330"/>
          </a:xfrm>
          <a:prstGeom prst="rect">
            <a:avLst/>
          </a:prstGeom>
          <a:noFill/>
        </p:spPr>
        <p:txBody>
          <a:bodyPr wrap="square">
            <a:spAutoFit/>
          </a:bodyPr>
          <a:lstStyle/>
          <a:p>
            <a:pPr algn="ctr"/>
            <a:br>
              <a:rPr lang="en-US" sz="2700" dirty="0"/>
            </a:br>
            <a:endParaRPr lang="en-US" sz="2700" dirty="0"/>
          </a:p>
        </p:txBody>
      </p:sp>
      <p:sp>
        <p:nvSpPr>
          <p:cNvPr id="22" name="Freeform 22"/>
          <p:cNvSpPr/>
          <p:nvPr/>
        </p:nvSpPr>
        <p:spPr>
          <a:xfrm>
            <a:off x="15906086" y="5676900"/>
            <a:ext cx="1524000" cy="2475270"/>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5"/>
            <a:stretch>
              <a:fillRect/>
            </a:stretch>
          </a:blipFill>
        </p:spPr>
        <p:txBody>
          <a:bodyPr/>
          <a:lstStyle/>
          <a:p>
            <a:endParaRPr lang="en-US"/>
          </a:p>
        </p:txBody>
      </p:sp>
      <p:sp>
        <p:nvSpPr>
          <p:cNvPr id="2" name="Rectangle 1"/>
          <p:cNvSpPr/>
          <p:nvPr/>
        </p:nvSpPr>
        <p:spPr>
          <a:xfrm>
            <a:off x="3932064" y="394846"/>
            <a:ext cx="9695475"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200" b="1" dirty="0"/>
              <a:t>So </a:t>
            </a:r>
            <a:r>
              <a:rPr lang="en-US" sz="3200" b="1" dirty="0" err="1"/>
              <a:t>Sánh</a:t>
            </a:r>
            <a:r>
              <a:rPr lang="en-US" sz="3200" b="1" dirty="0"/>
              <a:t> </a:t>
            </a:r>
            <a:r>
              <a:rPr lang="en-US" sz="3200" b="1" dirty="0" err="1"/>
              <a:t>Chứng</a:t>
            </a:r>
            <a:r>
              <a:rPr lang="en-US" sz="3200" b="1" dirty="0"/>
              <a:t> </a:t>
            </a:r>
            <a:r>
              <a:rPr lang="en-US" sz="3200" b="1" dirty="0" err="1"/>
              <a:t>nhận</a:t>
            </a:r>
            <a:r>
              <a:rPr lang="en-US" sz="3200" b="1" dirty="0"/>
              <a:t> Halal </a:t>
            </a:r>
            <a:r>
              <a:rPr lang="en-US" sz="3200" b="1" dirty="0" err="1"/>
              <a:t>với</a:t>
            </a:r>
            <a:r>
              <a:rPr lang="en-US" sz="3200" b="1" dirty="0"/>
              <a:t> </a:t>
            </a:r>
            <a:r>
              <a:rPr lang="en-US" sz="3200" b="1" dirty="0" err="1"/>
              <a:t>các</a:t>
            </a:r>
            <a:r>
              <a:rPr lang="en-US" sz="3200" b="1" dirty="0"/>
              <a:t> </a:t>
            </a:r>
            <a:r>
              <a:rPr lang="en-US" sz="3200" b="1" dirty="0" err="1"/>
              <a:t>loại</a:t>
            </a:r>
            <a:r>
              <a:rPr lang="en-US" sz="3200" b="1" dirty="0"/>
              <a:t> </a:t>
            </a:r>
            <a:r>
              <a:rPr lang="en-US" sz="3200" b="1" dirty="0" err="1"/>
              <a:t>Chứng</a:t>
            </a:r>
            <a:r>
              <a:rPr lang="en-US" sz="3200" b="1" dirty="0"/>
              <a:t> </a:t>
            </a:r>
            <a:r>
              <a:rPr lang="en-US" sz="3200" b="1" dirty="0" err="1"/>
              <a:t>nhận</a:t>
            </a:r>
            <a:r>
              <a:rPr lang="en-US" sz="3200" b="1" dirty="0"/>
              <a:t> </a:t>
            </a:r>
            <a:r>
              <a:rPr lang="en-US" sz="3200" b="1" dirty="0" err="1"/>
              <a:t>khác</a:t>
            </a:r>
            <a:endParaRPr lang="vi-VN" sz="3200" b="1" dirty="0"/>
          </a:p>
        </p:txBody>
      </p:sp>
      <p:graphicFrame>
        <p:nvGraphicFramePr>
          <p:cNvPr id="3" name="Diagram 2"/>
          <p:cNvGraphicFramePr/>
          <p:nvPr>
            <p:extLst>
              <p:ext uri="{D42A27DB-BD31-4B8C-83A1-F6EECF244321}">
                <p14:modId xmlns:p14="http://schemas.microsoft.com/office/powerpoint/2010/main" val="2762958767"/>
              </p:ext>
            </p:extLst>
          </p:nvPr>
        </p:nvGraphicFramePr>
        <p:xfrm>
          <a:off x="2171185" y="1411050"/>
          <a:ext cx="5984658" cy="487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1179696559"/>
              </p:ext>
            </p:extLst>
          </p:nvPr>
        </p:nvGraphicFramePr>
        <p:xfrm>
          <a:off x="9469114" y="1397612"/>
          <a:ext cx="8929226" cy="523662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TextBox 14">
            <a:extLst>
              <a:ext uri="{FF2B5EF4-FFF2-40B4-BE49-F238E27FC236}">
                <a16:creationId xmlns:a16="http://schemas.microsoft.com/office/drawing/2014/main" id="{3AE10727-3AFC-35F7-6C46-D931A7477F40}"/>
              </a:ext>
            </a:extLst>
          </p:cNvPr>
          <p:cNvSpPr txBox="1"/>
          <p:nvPr/>
        </p:nvSpPr>
        <p:spPr>
          <a:xfrm>
            <a:off x="381000" y="6929156"/>
            <a:ext cx="8610600"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vi-VN" sz="2400" dirty="0">
                <a:solidFill>
                  <a:schemeClr val="tx1"/>
                </a:solidFill>
              </a:rPr>
              <a:t>Halal = </a:t>
            </a:r>
            <a:r>
              <a:rPr lang="vi-VN" sz="2400" i="1" dirty="0">
                <a:solidFill>
                  <a:schemeClr val="tx1"/>
                </a:solidFill>
              </a:rPr>
              <a:t>tuân thủ giáo luật Shariah</a:t>
            </a:r>
            <a:endParaRPr lang="vi-VN" sz="2400" dirty="0">
              <a:solidFill>
                <a:schemeClr val="tx1"/>
              </a:solidFill>
            </a:endParaRPr>
          </a:p>
          <a:p>
            <a:r>
              <a:rPr lang="vi-VN" sz="2400" dirty="0">
                <a:solidFill>
                  <a:srgbClr val="FF0000"/>
                </a:solidFill>
              </a:rPr>
              <a:t>Là </a:t>
            </a:r>
            <a:r>
              <a:rPr lang="vi-VN" sz="2400" b="1" dirty="0">
                <a:solidFill>
                  <a:srgbClr val="FF0000"/>
                </a:solidFill>
              </a:rPr>
              <a:t>nghĩa vụ tôn giáo</a:t>
            </a:r>
            <a:r>
              <a:rPr lang="en-US" sz="2400" b="1" dirty="0">
                <a:solidFill>
                  <a:srgbClr val="FF0000"/>
                </a:solidFill>
              </a:rPr>
              <a:t> </a:t>
            </a:r>
            <a:r>
              <a:rPr lang="vi-VN" sz="2400" b="1" dirty="0">
                <a:solidFill>
                  <a:srgbClr val="FF0000"/>
                </a:solidFill>
              </a:rPr>
              <a:t>bắt buộc</a:t>
            </a:r>
            <a:r>
              <a:rPr lang="vi-VN" sz="2400" dirty="0">
                <a:solidFill>
                  <a:srgbClr val="FF0000"/>
                </a:solidFill>
              </a:rPr>
              <a:t> cho người Hồi giáo</a:t>
            </a:r>
          </a:p>
          <a:p>
            <a:pPr marL="457200" indent="-457200">
              <a:buFont typeface="Arial" panose="020B0604020202020204" pitchFamily="34" charset="0"/>
              <a:buChar char="•"/>
            </a:pPr>
            <a:r>
              <a:rPr lang="vi-VN" sz="2400" dirty="0"/>
              <a:t>Tại </a:t>
            </a:r>
            <a:r>
              <a:rPr lang="en-US" sz="2400" dirty="0"/>
              <a:t>1 </a:t>
            </a:r>
            <a:r>
              <a:rPr lang="en-US" sz="2400" dirty="0" err="1"/>
              <a:t>số</a:t>
            </a:r>
            <a:r>
              <a:rPr lang="en-US" sz="2400" dirty="0"/>
              <a:t> </a:t>
            </a:r>
            <a:r>
              <a:rPr lang="vi-VN" sz="2400" dirty="0"/>
              <a:t>quốc gia Hồi giáo → </a:t>
            </a:r>
            <a:r>
              <a:rPr lang="vi-VN" sz="2400" b="1" dirty="0"/>
              <a:t>quy định pháp lý bắt buộc</a:t>
            </a:r>
            <a:r>
              <a:rPr lang="vi-VN" sz="2400" dirty="0"/>
              <a:t> (bán, xuất, nhập khẩu)</a:t>
            </a:r>
          </a:p>
          <a:p>
            <a:pPr marL="457200" indent="-457200">
              <a:buFont typeface="Arial" panose="020B0604020202020204" pitchFamily="34" charset="0"/>
              <a:buChar char="•"/>
            </a:pPr>
            <a:r>
              <a:rPr lang="vi-VN" sz="2400" dirty="0"/>
              <a:t>Ở quốc gia khác → </a:t>
            </a:r>
            <a:r>
              <a:rPr lang="vi-VN" sz="2400" b="1" dirty="0"/>
              <a:t>tiêu chuẩn tự nguyện</a:t>
            </a:r>
            <a:r>
              <a:rPr lang="vi-VN" sz="2400" dirty="0"/>
              <a:t>, nhưng là </a:t>
            </a:r>
            <a:r>
              <a:rPr lang="vi-VN" sz="2400" b="1" dirty="0"/>
              <a:t>rào cản kỹ thuật thương mại</a:t>
            </a:r>
            <a:endParaRPr lang="en-US" sz="2400" b="1" dirty="0"/>
          </a:p>
        </p:txBody>
      </p:sp>
      <p:sp>
        <p:nvSpPr>
          <p:cNvPr id="16" name="TextBox 15">
            <a:extLst>
              <a:ext uri="{FF2B5EF4-FFF2-40B4-BE49-F238E27FC236}">
                <a16:creationId xmlns:a16="http://schemas.microsoft.com/office/drawing/2014/main" id="{3AE10727-3AFC-35F7-6C46-D931A7477F40}"/>
              </a:ext>
            </a:extLst>
          </p:cNvPr>
          <p:cNvSpPr txBox="1"/>
          <p:nvPr/>
        </p:nvSpPr>
        <p:spPr>
          <a:xfrm>
            <a:off x="9282181" y="6914535"/>
            <a:ext cx="8610600" cy="2677656"/>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sz="2400" b="1" dirty="0" err="1">
                <a:solidFill>
                  <a:schemeClr val="tx1"/>
                </a:solidFill>
              </a:rPr>
              <a:t>Các</a:t>
            </a:r>
            <a:r>
              <a:rPr lang="en-US" sz="2400" b="1" dirty="0">
                <a:solidFill>
                  <a:schemeClr val="tx1"/>
                </a:solidFill>
              </a:rPr>
              <a:t> </a:t>
            </a:r>
            <a:r>
              <a:rPr lang="en-US" sz="2400" b="1" dirty="0" err="1">
                <a:solidFill>
                  <a:schemeClr val="tx1"/>
                </a:solidFill>
              </a:rPr>
              <a:t>tiêu</a:t>
            </a:r>
            <a:r>
              <a:rPr lang="en-US" sz="2400" b="1" dirty="0">
                <a:solidFill>
                  <a:schemeClr val="tx1"/>
                </a:solidFill>
              </a:rPr>
              <a:t> </a:t>
            </a:r>
            <a:r>
              <a:rPr lang="en-US" sz="2400" b="1" dirty="0" err="1">
                <a:solidFill>
                  <a:schemeClr val="tx1"/>
                </a:solidFill>
              </a:rPr>
              <a:t>chuẩn</a:t>
            </a:r>
            <a:r>
              <a:rPr lang="en-US" sz="2400" b="1" dirty="0">
                <a:solidFill>
                  <a:schemeClr val="tx1"/>
                </a:solidFill>
              </a:rPr>
              <a:t> </a:t>
            </a:r>
            <a:r>
              <a:rPr lang="en-US" sz="2400" b="1" dirty="0" err="1">
                <a:solidFill>
                  <a:schemeClr val="tx1"/>
                </a:solidFill>
              </a:rPr>
              <a:t>khác</a:t>
            </a:r>
            <a:r>
              <a:rPr lang="en-US" sz="2400" b="1" dirty="0">
                <a:solidFill>
                  <a:schemeClr val="tx1"/>
                </a:solidFill>
              </a:rPr>
              <a:t>:</a:t>
            </a:r>
            <a:br>
              <a:rPr lang="en-US" sz="2400" dirty="0"/>
            </a:br>
            <a:r>
              <a:rPr lang="en-US" sz="2400" dirty="0"/>
              <a:t>- </a:t>
            </a:r>
            <a:r>
              <a:rPr lang="en-US" sz="2400" dirty="0" err="1">
                <a:solidFill>
                  <a:schemeClr val="tx1"/>
                </a:solidFill>
              </a:rPr>
              <a:t>Hướng</a:t>
            </a:r>
            <a:r>
              <a:rPr lang="en-US" sz="2400" dirty="0">
                <a:solidFill>
                  <a:schemeClr val="tx1"/>
                </a:solidFill>
              </a:rPr>
              <a:t> </a:t>
            </a:r>
            <a:r>
              <a:rPr lang="en-US" sz="2400" dirty="0" err="1">
                <a:solidFill>
                  <a:schemeClr val="tx1"/>
                </a:solidFill>
              </a:rPr>
              <a:t>đến</a:t>
            </a:r>
            <a:r>
              <a:rPr lang="en-US" sz="2400" dirty="0">
                <a:solidFill>
                  <a:schemeClr val="tx1"/>
                </a:solidFill>
              </a:rPr>
              <a:t> An </a:t>
            </a:r>
            <a:r>
              <a:rPr lang="en-US" sz="2400" dirty="0" err="1">
                <a:solidFill>
                  <a:schemeClr val="tx1"/>
                </a:solidFill>
              </a:rPr>
              <a:t>toàn</a:t>
            </a:r>
            <a:r>
              <a:rPr lang="en-US" sz="2400" dirty="0">
                <a:solidFill>
                  <a:schemeClr val="tx1"/>
                </a:solidFill>
              </a:rPr>
              <a:t> </a:t>
            </a:r>
            <a:r>
              <a:rPr lang="en-US" sz="2400" dirty="0" err="1">
                <a:solidFill>
                  <a:schemeClr val="tx1"/>
                </a:solidFill>
              </a:rPr>
              <a:t>cho</a:t>
            </a:r>
            <a:r>
              <a:rPr lang="en-US" sz="2400" dirty="0">
                <a:solidFill>
                  <a:schemeClr val="tx1"/>
                </a:solidFill>
              </a:rPr>
              <a:t> </a:t>
            </a:r>
            <a:r>
              <a:rPr lang="en-US" sz="2400" dirty="0" err="1">
                <a:solidFill>
                  <a:schemeClr val="tx1"/>
                </a:solidFill>
              </a:rPr>
              <a:t>người</a:t>
            </a:r>
            <a:r>
              <a:rPr lang="en-US" sz="2400" dirty="0">
                <a:solidFill>
                  <a:schemeClr val="tx1"/>
                </a:solidFill>
              </a:rPr>
              <a:t> </a:t>
            </a:r>
            <a:r>
              <a:rPr lang="en-US" sz="2400" dirty="0" err="1">
                <a:solidFill>
                  <a:schemeClr val="tx1"/>
                </a:solidFill>
              </a:rPr>
              <a:t>sử</a:t>
            </a:r>
            <a:r>
              <a:rPr lang="en-US" sz="2400" dirty="0">
                <a:solidFill>
                  <a:schemeClr val="tx1"/>
                </a:solidFill>
              </a:rPr>
              <a:t> </a:t>
            </a:r>
            <a:r>
              <a:rPr lang="en-US" sz="2400" dirty="0" err="1">
                <a:solidFill>
                  <a:schemeClr val="tx1"/>
                </a:solidFill>
              </a:rPr>
              <a:t>dụng</a:t>
            </a:r>
            <a:endParaRPr lang="en-US" sz="2400" dirty="0">
              <a:solidFill>
                <a:schemeClr val="tx1"/>
              </a:solidFill>
            </a:endParaRPr>
          </a:p>
          <a:p>
            <a:pPr marL="342900" indent="-342900">
              <a:buFontTx/>
              <a:buChar char="-"/>
            </a:pPr>
            <a:r>
              <a:rPr lang="en-US" sz="2400" dirty="0" err="1">
                <a:solidFill>
                  <a:schemeClr val="tx1"/>
                </a:solidFill>
              </a:rPr>
              <a:t>Ứng</a:t>
            </a:r>
            <a:r>
              <a:rPr lang="en-US" sz="2400" dirty="0">
                <a:solidFill>
                  <a:schemeClr val="tx1"/>
                </a:solidFill>
              </a:rPr>
              <a:t> </a:t>
            </a:r>
            <a:r>
              <a:rPr lang="en-US" sz="2400" dirty="0" err="1">
                <a:solidFill>
                  <a:schemeClr val="tx1"/>
                </a:solidFill>
              </a:rPr>
              <a:t>với</a:t>
            </a:r>
            <a:r>
              <a:rPr lang="en-US" sz="2400" dirty="0">
                <a:solidFill>
                  <a:schemeClr val="tx1"/>
                </a:solidFill>
              </a:rPr>
              <a:t> </a:t>
            </a:r>
            <a:r>
              <a:rPr lang="en-US" sz="2400" dirty="0" err="1">
                <a:solidFill>
                  <a:schemeClr val="tx1"/>
                </a:solidFill>
              </a:rPr>
              <a:t>mỗi</a:t>
            </a:r>
            <a:r>
              <a:rPr lang="en-US" sz="2400" dirty="0">
                <a:solidFill>
                  <a:schemeClr val="tx1"/>
                </a:solidFill>
              </a:rPr>
              <a:t> </a:t>
            </a:r>
            <a:r>
              <a:rPr lang="en-US" sz="2400" dirty="0" err="1">
                <a:solidFill>
                  <a:schemeClr val="tx1"/>
                </a:solidFill>
              </a:rPr>
              <a:t>loại</a:t>
            </a:r>
            <a:r>
              <a:rPr lang="en-US" sz="2400" dirty="0">
                <a:solidFill>
                  <a:schemeClr val="tx1"/>
                </a:solidFill>
              </a:rPr>
              <a:t> </a:t>
            </a:r>
            <a:r>
              <a:rPr lang="en-US" sz="2400" dirty="0" err="1">
                <a:solidFill>
                  <a:schemeClr val="tx1"/>
                </a:solidFill>
              </a:rPr>
              <a:t>sản</a:t>
            </a:r>
            <a:r>
              <a:rPr lang="en-US" sz="2400" dirty="0">
                <a:solidFill>
                  <a:schemeClr val="tx1"/>
                </a:solidFill>
              </a:rPr>
              <a:t> </a:t>
            </a:r>
            <a:r>
              <a:rPr lang="en-US" sz="2400" dirty="0" err="1">
                <a:solidFill>
                  <a:schemeClr val="tx1"/>
                </a:solidFill>
              </a:rPr>
              <a:t>phẩm</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thị</a:t>
            </a:r>
            <a:r>
              <a:rPr lang="en-US" sz="2400" dirty="0">
                <a:solidFill>
                  <a:schemeClr val="tx1"/>
                </a:solidFill>
              </a:rPr>
              <a:t> </a:t>
            </a:r>
            <a:r>
              <a:rPr lang="en-US" sz="2400" dirty="0" err="1">
                <a:solidFill>
                  <a:schemeClr val="tx1"/>
                </a:solidFill>
              </a:rPr>
              <a:t>trường</a:t>
            </a:r>
            <a:r>
              <a:rPr lang="en-US" sz="2400" dirty="0">
                <a:solidFill>
                  <a:schemeClr val="tx1"/>
                </a:solidFill>
              </a:rPr>
              <a:t> </a:t>
            </a:r>
            <a:r>
              <a:rPr lang="en-US" sz="2400" dirty="0" err="1">
                <a:solidFill>
                  <a:schemeClr val="tx1"/>
                </a:solidFill>
              </a:rPr>
              <a:t>sẽ</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loại</a:t>
            </a:r>
            <a:r>
              <a:rPr lang="en-US" sz="2400" dirty="0">
                <a:solidFill>
                  <a:schemeClr val="tx1"/>
                </a:solidFill>
              </a:rPr>
              <a:t> </a:t>
            </a:r>
            <a:r>
              <a:rPr lang="en-US" sz="2400" dirty="0" err="1">
                <a:solidFill>
                  <a:schemeClr val="tx1"/>
                </a:solidFill>
              </a:rPr>
              <a:t>Chứng</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khác</a:t>
            </a:r>
            <a:r>
              <a:rPr lang="en-US" sz="2400" dirty="0">
                <a:solidFill>
                  <a:schemeClr val="tx1"/>
                </a:solidFill>
              </a:rPr>
              <a:t> </a:t>
            </a:r>
            <a:r>
              <a:rPr lang="en-US" sz="2400" dirty="0" err="1">
                <a:solidFill>
                  <a:schemeClr val="tx1"/>
                </a:solidFill>
              </a:rPr>
              <a:t>nhau</a:t>
            </a:r>
            <a:r>
              <a:rPr lang="en-US" sz="2400" dirty="0">
                <a:solidFill>
                  <a:schemeClr val="tx1"/>
                </a:solidFill>
              </a:rPr>
              <a:t>.</a:t>
            </a:r>
          </a:p>
          <a:p>
            <a:pPr marL="342900" indent="-342900">
              <a:buFontTx/>
              <a:buChar char="-"/>
            </a:pPr>
            <a:r>
              <a:rPr lang="en-US" sz="2400" dirty="0" err="1">
                <a:solidFill>
                  <a:schemeClr val="tx1"/>
                </a:solidFill>
              </a:rPr>
              <a:t>Hầu</a:t>
            </a:r>
            <a:r>
              <a:rPr lang="en-US" sz="2400" dirty="0">
                <a:solidFill>
                  <a:schemeClr val="tx1"/>
                </a:solidFill>
              </a:rPr>
              <a:t> </a:t>
            </a:r>
            <a:r>
              <a:rPr lang="en-US" sz="2400" dirty="0" err="1">
                <a:solidFill>
                  <a:schemeClr val="tx1"/>
                </a:solidFill>
              </a:rPr>
              <a:t>hết</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chứng</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tự</a:t>
            </a:r>
            <a:r>
              <a:rPr lang="en-US" sz="2400" dirty="0">
                <a:solidFill>
                  <a:schemeClr val="tx1"/>
                </a:solidFill>
              </a:rPr>
              <a:t> </a:t>
            </a:r>
            <a:r>
              <a:rPr lang="en-US" sz="2400" dirty="0" err="1">
                <a:solidFill>
                  <a:schemeClr val="tx1"/>
                </a:solidFill>
              </a:rPr>
              <a:t>nguyện</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chứng</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Hệ</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quản</a:t>
            </a:r>
            <a:r>
              <a:rPr lang="en-US" sz="2400" dirty="0">
                <a:solidFill>
                  <a:schemeClr val="tx1"/>
                </a:solidFill>
              </a:rPr>
              <a:t> </a:t>
            </a:r>
            <a:r>
              <a:rPr lang="en-US" sz="2400" dirty="0" err="1">
                <a:solidFill>
                  <a:schemeClr val="tx1"/>
                </a:solidFill>
              </a:rPr>
              <a:t>lý</a:t>
            </a:r>
            <a:r>
              <a:rPr lang="en-US" sz="2400" dirty="0">
                <a:solidFill>
                  <a:schemeClr val="tx1"/>
                </a:solidFill>
              </a:rPr>
              <a:t>.</a:t>
            </a:r>
          </a:p>
          <a:p>
            <a:pPr marL="342900" indent="-342900">
              <a:buFontTx/>
              <a:buChar char="-"/>
            </a:pPr>
            <a:endParaRPr lang="vi-VN" sz="2400" dirty="0"/>
          </a:p>
        </p:txBody>
      </p:sp>
    </p:spTree>
    <p:extLst>
      <p:ext uri="{BB962C8B-B14F-4D97-AF65-F5344CB8AC3E}">
        <p14:creationId xmlns:p14="http://schemas.microsoft.com/office/powerpoint/2010/main" val="2742476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5"/>
            <a:stretch>
              <a:fillRect/>
            </a:stretch>
          </a:blipFill>
        </p:spPr>
        <p:txBody>
          <a:bodyPr/>
          <a:lstStyle/>
          <a:p>
            <a:endParaRPr lang="en-US"/>
          </a:p>
        </p:txBody>
      </p:sp>
      <p:sp>
        <p:nvSpPr>
          <p:cNvPr id="27" name="Freeform 27"/>
          <p:cNvSpPr/>
          <p:nvPr/>
        </p:nvSpPr>
        <p:spPr>
          <a:xfrm>
            <a:off x="-857914" y="3283648"/>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8" name="Group 19"/>
          <p:cNvGrpSpPr/>
          <p:nvPr/>
        </p:nvGrpSpPr>
        <p:grpSpPr>
          <a:xfrm>
            <a:off x="381000" y="314509"/>
            <a:ext cx="1354295" cy="1354295"/>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t="-644" b="-644"/>
              </a:stretch>
            </a:blipFill>
          </p:spPr>
          <p:txBody>
            <a:bodyPr/>
            <a:lstStyle/>
            <a:p>
              <a:endParaRPr lang="en-US"/>
            </a:p>
          </p:txBody>
        </p:sp>
      </p:grpSp>
      <p:sp>
        <p:nvSpPr>
          <p:cNvPr id="30" name="Freeform 17"/>
          <p:cNvSpPr/>
          <p:nvPr/>
        </p:nvSpPr>
        <p:spPr>
          <a:xfrm>
            <a:off x="15383295" y="857275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7"/>
            <a:stretch>
              <a:fillRect/>
            </a:stretch>
          </a:blipFill>
        </p:spPr>
        <p:txBody>
          <a:bodyPr/>
          <a:lstStyle/>
          <a:p>
            <a:endParaRPr lang="en-US"/>
          </a:p>
        </p:txBody>
      </p:sp>
      <p:sp>
        <p:nvSpPr>
          <p:cNvPr id="31" name="TextBox 30">
            <a:extLst>
              <a:ext uri="{FF2B5EF4-FFF2-40B4-BE49-F238E27FC236}">
                <a16:creationId xmlns:a16="http://schemas.microsoft.com/office/drawing/2014/main" id="{3AE10727-3AFC-35F7-6C46-D931A7477F40}"/>
              </a:ext>
            </a:extLst>
          </p:cNvPr>
          <p:cNvSpPr txBox="1"/>
          <p:nvPr/>
        </p:nvSpPr>
        <p:spPr>
          <a:xfrm>
            <a:off x="3200400" y="1786815"/>
            <a:ext cx="5513294" cy="923330"/>
          </a:xfrm>
          <a:prstGeom prst="rect">
            <a:avLst/>
          </a:prstGeom>
          <a:noFill/>
        </p:spPr>
        <p:txBody>
          <a:bodyPr wrap="square">
            <a:spAutoFit/>
          </a:bodyPr>
          <a:lstStyle/>
          <a:p>
            <a:pPr algn="ctr"/>
            <a:br>
              <a:rPr lang="en-US" sz="2700" dirty="0"/>
            </a:br>
            <a:endParaRPr lang="en-US" sz="2700" dirty="0"/>
          </a:p>
        </p:txBody>
      </p:sp>
      <p:sp>
        <p:nvSpPr>
          <p:cNvPr id="22" name="Freeform 22"/>
          <p:cNvSpPr/>
          <p:nvPr/>
        </p:nvSpPr>
        <p:spPr>
          <a:xfrm>
            <a:off x="15906086" y="5676900"/>
            <a:ext cx="1524000" cy="2475270"/>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5"/>
            <a:stretch>
              <a:fillRect/>
            </a:stretch>
          </a:blipFill>
        </p:spPr>
        <p:txBody>
          <a:bodyPr/>
          <a:lstStyle/>
          <a:p>
            <a:endParaRPr lang="en-US"/>
          </a:p>
        </p:txBody>
      </p:sp>
      <p:sp>
        <p:nvSpPr>
          <p:cNvPr id="2" name="Rectangle 1"/>
          <p:cNvSpPr/>
          <p:nvPr/>
        </p:nvSpPr>
        <p:spPr>
          <a:xfrm>
            <a:off x="4114800" y="790560"/>
            <a:ext cx="8136523"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200" b="1" dirty="0"/>
              <a:t>So </a:t>
            </a:r>
            <a:r>
              <a:rPr lang="en-US" sz="3200" b="1" dirty="0" err="1"/>
              <a:t>Sánh</a:t>
            </a:r>
            <a:r>
              <a:rPr lang="en-US" sz="3200" b="1" dirty="0"/>
              <a:t> </a:t>
            </a:r>
            <a:r>
              <a:rPr lang="en-US" sz="3200" b="1" dirty="0" err="1"/>
              <a:t>Tiêu</a:t>
            </a:r>
            <a:r>
              <a:rPr lang="en-US" sz="3200" b="1" dirty="0"/>
              <a:t> </a:t>
            </a:r>
            <a:r>
              <a:rPr lang="en-US" sz="3200" b="1" dirty="0" err="1"/>
              <a:t>chuẩn</a:t>
            </a:r>
            <a:r>
              <a:rPr lang="en-US" sz="3200" b="1" dirty="0"/>
              <a:t> Halal </a:t>
            </a:r>
            <a:r>
              <a:rPr lang="en-US" sz="3200" b="1" dirty="0" err="1"/>
              <a:t>và</a:t>
            </a:r>
            <a:r>
              <a:rPr lang="en-US" sz="3200" b="1" dirty="0"/>
              <a:t> HACCP/ ISO 22000</a:t>
            </a:r>
            <a:endParaRPr lang="vi-VN" sz="3200" b="1" dirty="0"/>
          </a:p>
        </p:txBody>
      </p:sp>
      <p:graphicFrame>
        <p:nvGraphicFramePr>
          <p:cNvPr id="5" name="Table 4"/>
          <p:cNvGraphicFramePr>
            <a:graphicFrameLocks noGrp="1"/>
          </p:cNvGraphicFramePr>
          <p:nvPr>
            <p:extLst>
              <p:ext uri="{D42A27DB-BD31-4B8C-83A1-F6EECF244321}">
                <p14:modId xmlns:p14="http://schemas.microsoft.com/office/powerpoint/2010/main" val="35432763"/>
              </p:ext>
            </p:extLst>
          </p:nvPr>
        </p:nvGraphicFramePr>
        <p:xfrm>
          <a:off x="1219200" y="1786812"/>
          <a:ext cx="15316200" cy="7395290"/>
        </p:xfrm>
        <a:graphic>
          <a:graphicData uri="http://schemas.openxmlformats.org/drawingml/2006/table">
            <a:tbl>
              <a:tblPr firstRow="1" bandRow="1">
                <a:tableStyleId>{69C7853C-536D-4A76-A0AE-DD22124D55A5}</a:tableStyleId>
              </a:tblPr>
              <a:tblGrid>
                <a:gridCol w="3337533">
                  <a:extLst>
                    <a:ext uri="{9D8B030D-6E8A-4147-A177-3AD203B41FA5}">
                      <a16:colId xmlns:a16="http://schemas.microsoft.com/office/drawing/2014/main" val="4162159195"/>
                    </a:ext>
                  </a:extLst>
                </a:gridCol>
                <a:gridCol w="6039345">
                  <a:extLst>
                    <a:ext uri="{9D8B030D-6E8A-4147-A177-3AD203B41FA5}">
                      <a16:colId xmlns:a16="http://schemas.microsoft.com/office/drawing/2014/main" val="2681702179"/>
                    </a:ext>
                  </a:extLst>
                </a:gridCol>
                <a:gridCol w="5939322">
                  <a:extLst>
                    <a:ext uri="{9D8B030D-6E8A-4147-A177-3AD203B41FA5}">
                      <a16:colId xmlns:a16="http://schemas.microsoft.com/office/drawing/2014/main" val="3459970421"/>
                    </a:ext>
                  </a:extLst>
                </a:gridCol>
              </a:tblGrid>
              <a:tr h="1078480">
                <a:tc>
                  <a:txBody>
                    <a:bodyPr/>
                    <a:lstStyle/>
                    <a:p>
                      <a:r>
                        <a:rPr lang="en-US" sz="2400" dirty="0" err="1">
                          <a:solidFill>
                            <a:schemeClr val="tx1"/>
                          </a:solidFill>
                          <a:latin typeface="Arial" panose="020B0604020202020204" pitchFamily="34" charset="0"/>
                          <a:cs typeface="Arial" panose="020B0604020202020204" pitchFamily="34" charset="0"/>
                        </a:rPr>
                        <a:t>Phạm</a:t>
                      </a:r>
                      <a:r>
                        <a:rPr lang="en-US" sz="2400" baseline="0" dirty="0">
                          <a:solidFill>
                            <a:schemeClr val="tx1"/>
                          </a:solidFill>
                          <a:latin typeface="Arial" panose="020B0604020202020204" pitchFamily="34" charset="0"/>
                          <a:cs typeface="Arial" panose="020B0604020202020204" pitchFamily="34" charset="0"/>
                        </a:rPr>
                        <a:t> vi</a:t>
                      </a:r>
                      <a:endParaRPr lang="en-US" sz="2400" dirty="0">
                        <a:solidFill>
                          <a:schemeClr val="tx1"/>
                        </a:solidFill>
                        <a:latin typeface="Arial" panose="020B0604020202020204" pitchFamily="34" charset="0"/>
                        <a:cs typeface="Arial" panose="020B0604020202020204" pitchFamily="34" charset="0"/>
                      </a:endParaRPr>
                    </a:p>
                  </a:txBody>
                  <a:tcPr/>
                </a:tc>
                <a:tc>
                  <a:txBody>
                    <a:bodyPr/>
                    <a:lstStyle/>
                    <a:p>
                      <a:r>
                        <a:rPr lang="en-US" sz="2400" dirty="0" err="1">
                          <a:solidFill>
                            <a:schemeClr val="tx1"/>
                          </a:solidFill>
                          <a:latin typeface="Arial" panose="020B0604020202020204" pitchFamily="34" charset="0"/>
                          <a:cs typeface="Arial" panose="020B0604020202020204" pitchFamily="34" charset="0"/>
                        </a:rPr>
                        <a:t>Tiêu</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chuẩn</a:t>
                      </a:r>
                      <a:r>
                        <a:rPr lang="en-US" sz="2400" baseline="0" dirty="0">
                          <a:solidFill>
                            <a:schemeClr val="tx1"/>
                          </a:solidFill>
                          <a:latin typeface="Arial" panose="020B0604020202020204" pitchFamily="34" charset="0"/>
                          <a:cs typeface="Arial" panose="020B0604020202020204" pitchFamily="34" charset="0"/>
                        </a:rPr>
                        <a:t> Halal</a:t>
                      </a:r>
                      <a:endParaRPr lang="en-US" sz="2400" dirty="0">
                        <a:solidFill>
                          <a:schemeClr val="tx1"/>
                        </a:solidFill>
                        <a:latin typeface="Arial" panose="020B0604020202020204" pitchFamily="34" charset="0"/>
                        <a:cs typeface="Arial" panose="020B0604020202020204" pitchFamily="34" charset="0"/>
                      </a:endParaRPr>
                    </a:p>
                  </a:txBody>
                  <a:tcPr/>
                </a:tc>
                <a:tc>
                  <a:txBody>
                    <a:bodyPr/>
                    <a:lstStyle/>
                    <a:p>
                      <a:r>
                        <a:rPr lang="en-US" sz="2400" baseline="0" dirty="0" err="1">
                          <a:solidFill>
                            <a:schemeClr val="tx1"/>
                          </a:solidFill>
                          <a:latin typeface="Arial" panose="020B0604020202020204" pitchFamily="34" charset="0"/>
                          <a:cs typeface="Arial" panose="020B0604020202020204" pitchFamily="34" charset="0"/>
                        </a:rPr>
                        <a:t>Tiêu</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chuẩn</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Iso</a:t>
                      </a:r>
                      <a:r>
                        <a:rPr lang="en-US" sz="2400" baseline="0" dirty="0">
                          <a:solidFill>
                            <a:schemeClr val="tx1"/>
                          </a:solidFill>
                          <a:latin typeface="Arial" panose="020B0604020202020204" pitchFamily="34" charset="0"/>
                          <a:cs typeface="Arial" panose="020B0604020202020204" pitchFamily="34" charset="0"/>
                        </a:rPr>
                        <a:t> 22000/ HACCP</a:t>
                      </a:r>
                      <a:endParaRPr lang="en-US"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15718009"/>
                  </a:ext>
                </a:extLst>
              </a:tr>
              <a:tr h="1078480">
                <a:tc>
                  <a:txBody>
                    <a:bodyPr/>
                    <a:lstStyle/>
                    <a:p>
                      <a:r>
                        <a:rPr lang="en-US" sz="2400" b="1" dirty="0" err="1">
                          <a:latin typeface="Arial" panose="020B0604020202020204" pitchFamily="34" charset="0"/>
                          <a:cs typeface="Arial" panose="020B0604020202020204" pitchFamily="34" charset="0"/>
                        </a:rPr>
                        <a:t>Nguồn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gốc</a:t>
                      </a:r>
                      <a:endParaRPr lang="en-US" sz="2400" dirty="0">
                        <a:latin typeface="Arial" panose="020B0604020202020204" pitchFamily="34" charset="0"/>
                        <a:cs typeface="Arial" panose="020B0604020202020204" pitchFamily="34" charset="0"/>
                      </a:endParaRPr>
                    </a:p>
                  </a:txBody>
                  <a:tcPr anchor="ctr"/>
                </a:tc>
                <a:tc>
                  <a:txBody>
                    <a:bodyPr/>
                    <a:lstStyle/>
                    <a:p>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Shariah</a:t>
                      </a:r>
                      <a:r>
                        <a:rPr lang="en-US" sz="2400" dirty="0">
                          <a:latin typeface="Arial" panose="020B0604020202020204" pitchFamily="34" charset="0"/>
                          <a:cs typeface="Arial" panose="020B0604020202020204" pitchFamily="34" charset="0"/>
                        </a:rPr>
                        <a:t>)</a:t>
                      </a:r>
                    </a:p>
                  </a:txBody>
                  <a:tcPr anchor="ctr"/>
                </a:tc>
                <a:tc>
                  <a:txBody>
                    <a:bodyPr/>
                    <a:lstStyle/>
                    <a:p>
                      <a:r>
                        <a:rPr lang="en-US" sz="2400">
                          <a:latin typeface="Arial" panose="020B0604020202020204" pitchFamily="34" charset="0"/>
                          <a:cs typeface="Arial" panose="020B0604020202020204" pitchFamily="34" charset="0"/>
                        </a:rPr>
                        <a:t>Tổ chức kỹ thuật quốc tế (FAO, WHO, ISO)</a:t>
                      </a:r>
                    </a:p>
                  </a:txBody>
                  <a:tcPr anchor="ctr"/>
                </a:tc>
                <a:extLst>
                  <a:ext uri="{0D108BD9-81ED-4DB2-BD59-A6C34878D82A}">
                    <a16:rowId xmlns:a16="http://schemas.microsoft.com/office/drawing/2014/main" val="4176839259"/>
                  </a:ext>
                </a:extLst>
              </a:tr>
              <a:tr h="1078480">
                <a:tc>
                  <a:txBody>
                    <a:bodyPr/>
                    <a:lstStyle/>
                    <a:p>
                      <a:r>
                        <a:rPr lang="vi-VN" sz="2400" b="1" dirty="0">
                          <a:latin typeface="Arial" panose="020B0604020202020204" pitchFamily="34" charset="0"/>
                          <a:cs typeface="Arial" panose="020B0604020202020204" pitchFamily="34" charset="0"/>
                        </a:rPr>
                        <a:t>Cơ quan xây dựng</a:t>
                      </a:r>
                      <a:endParaRPr lang="vi-VN" sz="2400" dirty="0">
                        <a:latin typeface="Arial" panose="020B0604020202020204" pitchFamily="34" charset="0"/>
                        <a:cs typeface="Arial" panose="020B0604020202020204" pitchFamily="34" charset="0"/>
                      </a:endParaRPr>
                    </a:p>
                  </a:txBody>
                  <a:tcPr anchor="ctr"/>
                </a:tc>
                <a:tc>
                  <a:txBody>
                    <a:bodyPr/>
                    <a:lstStyle/>
                    <a:p>
                      <a:r>
                        <a:rPr lang="en-US" sz="2400" dirty="0" err="1">
                          <a:latin typeface="Arial" panose="020B0604020202020204" pitchFamily="34" charset="0"/>
                          <a:cs typeface="Arial" panose="020B0604020202020204" pitchFamily="34" charset="0"/>
                        </a:rPr>
                        <a:t>Mỗi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(JAKIM, BPJPH, GSO...)</a:t>
                      </a:r>
                    </a:p>
                  </a:txBody>
                  <a:tcPr anchor="ctr"/>
                </a:tc>
                <a:tc>
                  <a:txBody>
                    <a:bodyPr/>
                    <a:lstStyle/>
                    <a:p>
                      <a:r>
                        <a:rPr lang="en-US" sz="2400">
                          <a:latin typeface="Arial" panose="020B0604020202020204" pitchFamily="34" charset="0"/>
                          <a:cs typeface="Arial" panose="020B0604020202020204" pitchFamily="34" charset="0"/>
                        </a:rPr>
                        <a:t>Một tổ chức quốc tế duy nhất (ISO, Codex)</a:t>
                      </a:r>
                    </a:p>
                  </a:txBody>
                  <a:tcPr anchor="ctr"/>
                </a:tc>
                <a:extLst>
                  <a:ext uri="{0D108BD9-81ED-4DB2-BD59-A6C34878D82A}">
                    <a16:rowId xmlns:a16="http://schemas.microsoft.com/office/drawing/2014/main" val="1179460318"/>
                  </a:ext>
                </a:extLst>
              </a:tr>
              <a:tr h="1078480">
                <a:tc>
                  <a:txBody>
                    <a:bodyPr/>
                    <a:lstStyle/>
                    <a:p>
                      <a:r>
                        <a:rPr lang="en-US" sz="2400" b="1">
                          <a:latin typeface="Arial" panose="020B0604020202020204" pitchFamily="34" charset="0"/>
                          <a:cs typeface="Arial" panose="020B0604020202020204" pitchFamily="34" charset="0"/>
                        </a:rPr>
                        <a:t>Tính pháp lý</a:t>
                      </a:r>
                      <a:endParaRPr lang="en-US" sz="2400">
                        <a:latin typeface="Arial" panose="020B0604020202020204" pitchFamily="34" charset="0"/>
                        <a:cs typeface="Arial" panose="020B0604020202020204" pitchFamily="34" charset="0"/>
                      </a:endParaRPr>
                    </a:p>
                  </a:txBody>
                  <a:tcPr anchor="ctr"/>
                </a:tc>
                <a:tc>
                  <a:txBody>
                    <a:bodyPr/>
                    <a:lstStyle/>
                    <a:p>
                      <a:r>
                        <a:rPr lang="en-US" sz="2400" dirty="0" err="1">
                          <a:latin typeface="Arial" panose="020B0604020202020204" pitchFamily="34" charset="0"/>
                          <a:cs typeface="Arial" panose="020B0604020202020204" pitchFamily="34" charset="0"/>
                        </a:rPr>
                        <a:t>Mang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tôn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giáo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pháp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bắt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buộc</a:t>
                      </a:r>
                      <a:endParaRPr lang="en-US" sz="2400" dirty="0">
                        <a:latin typeface="Arial" panose="020B0604020202020204" pitchFamily="34" charset="0"/>
                        <a:cs typeface="Arial" panose="020B0604020202020204" pitchFamily="34" charset="0"/>
                      </a:endParaRPr>
                    </a:p>
                  </a:txBody>
                  <a:tcPr anchor="ctr"/>
                </a:tc>
                <a:tc>
                  <a:txBody>
                    <a:bodyPr/>
                    <a:lstStyle/>
                    <a:p>
                      <a:r>
                        <a:rPr lang="vi-VN" sz="2400">
                          <a:latin typeface="Arial" panose="020B0604020202020204" pitchFamily="34" charset="0"/>
                          <a:cs typeface="Arial" panose="020B0604020202020204" pitchFamily="34" charset="0"/>
                        </a:rPr>
                        <a:t>Mang tính </a:t>
                      </a:r>
                      <a:r>
                        <a:rPr lang="vi-VN" sz="2400" b="1">
                          <a:latin typeface="Arial" panose="020B0604020202020204" pitchFamily="34" charset="0"/>
                          <a:cs typeface="Arial" panose="020B0604020202020204" pitchFamily="34" charset="0"/>
                        </a:rPr>
                        <a:t>kỹ thuật</a:t>
                      </a:r>
                      <a:r>
                        <a:rPr lang="vi-VN" sz="2400">
                          <a:latin typeface="Arial" panose="020B0604020202020204" pitchFamily="34" charset="0"/>
                          <a:cs typeface="Arial" panose="020B0604020202020204" pitchFamily="34" charset="0"/>
                        </a:rPr>
                        <a:t>, thường </a:t>
                      </a:r>
                      <a:r>
                        <a:rPr lang="vi-VN" sz="2400" b="1">
                          <a:latin typeface="Arial" panose="020B0604020202020204" pitchFamily="34" charset="0"/>
                          <a:cs typeface="Arial" panose="020B0604020202020204" pitchFamily="34" charset="0"/>
                        </a:rPr>
                        <a:t>tự nguyện</a:t>
                      </a:r>
                      <a:endParaRPr lang="vi-VN" sz="2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03690279"/>
                  </a:ext>
                </a:extLst>
              </a:tr>
              <a:tr h="1078480">
                <a:tc>
                  <a:txBody>
                    <a:bodyPr/>
                    <a:lstStyle/>
                    <a:p>
                      <a:r>
                        <a:rPr lang="en-US" sz="2400" b="1">
                          <a:latin typeface="Arial" panose="020B0604020202020204" pitchFamily="34" charset="0"/>
                          <a:cs typeface="Arial" panose="020B0604020202020204" pitchFamily="34" charset="0"/>
                        </a:rPr>
                        <a:t>Mục tiêu chính</a:t>
                      </a:r>
                      <a:endParaRPr lang="en-US" sz="2400">
                        <a:latin typeface="Arial" panose="020B0604020202020204" pitchFamily="34" charset="0"/>
                        <a:cs typeface="Arial" panose="020B0604020202020204" pitchFamily="34" charset="0"/>
                      </a:endParaRPr>
                    </a:p>
                  </a:txBody>
                  <a:tcPr anchor="ctr"/>
                </a:tc>
                <a:tc>
                  <a:txBody>
                    <a:bodyPr/>
                    <a:lstStyle/>
                    <a:p>
                      <a:r>
                        <a:rPr lang="en-US" sz="2400" dirty="0" err="1">
                          <a:latin typeface="Arial" panose="020B0604020202020204" pitchFamily="34" charset="0"/>
                          <a:cs typeface="Arial" panose="020B0604020202020204" pitchFamily="34" charset="0"/>
                        </a:rPr>
                        <a:t>Đảm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bảo</a:t>
                      </a: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toàn</a:t>
                      </a:r>
                      <a:r>
                        <a:rPr lang="en-US" sz="2400" b="1" baseline="0" dirty="0">
                          <a:latin typeface="Arial" panose="020B0604020202020204" pitchFamily="34" charset="0"/>
                          <a:cs typeface="Arial" panose="020B0604020202020204" pitchFamily="34" charset="0"/>
                        </a:rPr>
                        <a:t> </a:t>
                      </a:r>
                      <a:r>
                        <a:rPr lang="en-US" sz="2400" b="1" baseline="0" dirty="0" err="1">
                          <a:latin typeface="Arial" panose="020B0604020202020204" pitchFamily="34" charset="0"/>
                          <a:cs typeface="Arial" panose="020B0604020202020204" pitchFamily="34" charset="0"/>
                        </a:rPr>
                        <a:t>vẹn</a:t>
                      </a:r>
                      <a:r>
                        <a:rPr lang="en-US" sz="2400" b="1" baseline="0" dirty="0">
                          <a:latin typeface="Arial" panose="020B0604020202020204" pitchFamily="34" charset="0"/>
                          <a:cs typeface="Arial" panose="020B0604020202020204" pitchFamily="34" charset="0"/>
                        </a:rPr>
                        <a:t> Halal</a:t>
                      </a:r>
                      <a:endParaRPr lang="en-US" sz="2400" dirty="0">
                        <a:latin typeface="Arial" panose="020B0604020202020204" pitchFamily="34" charset="0"/>
                        <a:cs typeface="Arial" panose="020B0604020202020204" pitchFamily="34" charset="0"/>
                      </a:endParaRPr>
                    </a:p>
                  </a:txBody>
                  <a:tcPr anchor="ctr"/>
                </a:tc>
                <a:tc>
                  <a:txBody>
                    <a:bodyPr/>
                    <a:lstStyle/>
                    <a:p>
                      <a:r>
                        <a:rPr lang="en-US" sz="2400" dirty="0" err="1">
                          <a:latin typeface="Arial" panose="020B0604020202020204" pitchFamily="34" charset="0"/>
                          <a:cs typeface="Arial" panose="020B0604020202020204" pitchFamily="34" charset="0"/>
                        </a:rPr>
                        <a:t>Đảm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bảo</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an </a:t>
                      </a:r>
                      <a:r>
                        <a:rPr lang="en-US" sz="2400" b="1" dirty="0" err="1">
                          <a:latin typeface="Arial" panose="020B0604020202020204" pitchFamily="34" charset="0"/>
                          <a:cs typeface="Arial" panose="020B0604020202020204" pitchFamily="34" charset="0"/>
                        </a:rPr>
                        <a:t>toàn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thực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phẩm</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50940844"/>
                  </a:ext>
                </a:extLst>
              </a:tr>
              <a:tr h="2002890">
                <a:tc>
                  <a:txBody>
                    <a:bodyPr/>
                    <a:lstStyle/>
                    <a:p>
                      <a:r>
                        <a:rPr lang="en-US" sz="2400" b="1">
                          <a:latin typeface="Arial" panose="020B0604020202020204" pitchFamily="34" charset="0"/>
                          <a:cs typeface="Arial" panose="020B0604020202020204" pitchFamily="34" charset="0"/>
                        </a:rPr>
                        <a:t>Tính thống nhất quốc tế</a:t>
                      </a:r>
                      <a:endParaRPr lang="en-US" sz="2400">
                        <a:latin typeface="Arial" panose="020B0604020202020204" pitchFamily="34" charset="0"/>
                        <a:cs typeface="Arial" panose="020B0604020202020204" pitchFamily="34" charset="0"/>
                      </a:endParaRPr>
                    </a:p>
                  </a:txBody>
                  <a:tcPr anchor="ctr"/>
                </a:tc>
                <a:tc>
                  <a:txBody>
                    <a:bodyPr/>
                    <a:lstStyle/>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hóa</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lý</a:t>
                      </a:r>
                      <a:r>
                        <a:rPr lang="en-US" sz="2400" dirty="0">
                          <a:latin typeface="Arial" panose="020B0604020202020204" pitchFamily="34" charset="0"/>
                          <a:cs typeface="Arial" panose="020B0604020202020204" pitchFamily="34" charset="0"/>
                        </a:rPr>
                        <a:t>)</a:t>
                      </a:r>
                    </a:p>
                  </a:txBody>
                  <a:tcPr anchor="ctr"/>
                </a:tc>
                <a:tc>
                  <a:txBody>
                    <a:bodyPr/>
                    <a:lstStyle/>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27385182"/>
                  </a:ext>
                </a:extLst>
              </a:tr>
            </a:tbl>
          </a:graphicData>
        </a:graphic>
      </p:graphicFrame>
    </p:spTree>
    <p:extLst>
      <p:ext uri="{BB962C8B-B14F-4D97-AF65-F5344CB8AC3E}">
        <p14:creationId xmlns:p14="http://schemas.microsoft.com/office/powerpoint/2010/main" val="593827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4"/>
            <a:stretch>
              <a:fillRect/>
            </a:stretch>
          </a:blipFill>
        </p:spPr>
        <p:txBody>
          <a:bodyPr/>
          <a:lstStyle/>
          <a:p>
            <a:endParaRPr lang="en-US"/>
          </a:p>
        </p:txBody>
      </p:sp>
      <p:sp>
        <p:nvSpPr>
          <p:cNvPr id="27" name="Freeform 27"/>
          <p:cNvSpPr/>
          <p:nvPr/>
        </p:nvSpPr>
        <p:spPr>
          <a:xfrm>
            <a:off x="-857914" y="3283648"/>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8" name="Group 19"/>
          <p:cNvGrpSpPr/>
          <p:nvPr/>
        </p:nvGrpSpPr>
        <p:grpSpPr>
          <a:xfrm>
            <a:off x="381000" y="314509"/>
            <a:ext cx="1354295" cy="1354295"/>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644" b="-644"/>
              </a:stretch>
            </a:blipFill>
          </p:spPr>
          <p:txBody>
            <a:bodyPr/>
            <a:lstStyle/>
            <a:p>
              <a:endParaRPr lang="en-US"/>
            </a:p>
          </p:txBody>
        </p:sp>
      </p:grpSp>
      <p:sp>
        <p:nvSpPr>
          <p:cNvPr id="30" name="Freeform 17"/>
          <p:cNvSpPr/>
          <p:nvPr/>
        </p:nvSpPr>
        <p:spPr>
          <a:xfrm>
            <a:off x="15383295" y="857275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6"/>
            <a:stretch>
              <a:fillRect/>
            </a:stretch>
          </a:blipFill>
        </p:spPr>
        <p:txBody>
          <a:bodyPr/>
          <a:lstStyle/>
          <a:p>
            <a:endParaRPr lang="en-US"/>
          </a:p>
        </p:txBody>
      </p:sp>
      <p:sp>
        <p:nvSpPr>
          <p:cNvPr id="31" name="TextBox 30">
            <a:extLst>
              <a:ext uri="{FF2B5EF4-FFF2-40B4-BE49-F238E27FC236}">
                <a16:creationId xmlns:a16="http://schemas.microsoft.com/office/drawing/2014/main" id="{3AE10727-3AFC-35F7-6C46-D931A7477F40}"/>
              </a:ext>
            </a:extLst>
          </p:cNvPr>
          <p:cNvSpPr txBox="1"/>
          <p:nvPr/>
        </p:nvSpPr>
        <p:spPr>
          <a:xfrm>
            <a:off x="3200400" y="1786815"/>
            <a:ext cx="5513294" cy="923330"/>
          </a:xfrm>
          <a:prstGeom prst="rect">
            <a:avLst/>
          </a:prstGeom>
          <a:noFill/>
        </p:spPr>
        <p:txBody>
          <a:bodyPr wrap="square">
            <a:spAutoFit/>
          </a:bodyPr>
          <a:lstStyle/>
          <a:p>
            <a:pPr algn="ctr"/>
            <a:br>
              <a:rPr lang="en-US" sz="2700" dirty="0"/>
            </a:br>
            <a:endParaRPr lang="en-US" sz="2700" dirty="0"/>
          </a:p>
        </p:txBody>
      </p:sp>
      <p:sp>
        <p:nvSpPr>
          <p:cNvPr id="22" name="Freeform 22"/>
          <p:cNvSpPr/>
          <p:nvPr/>
        </p:nvSpPr>
        <p:spPr>
          <a:xfrm>
            <a:off x="15906086" y="5676900"/>
            <a:ext cx="1524000" cy="2475270"/>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4"/>
            <a:stretch>
              <a:fillRect/>
            </a:stretch>
          </a:blipFill>
        </p:spPr>
        <p:txBody>
          <a:bodyPr/>
          <a:lstStyle/>
          <a:p>
            <a:endParaRPr lang="en-US"/>
          </a:p>
        </p:txBody>
      </p:sp>
      <p:sp>
        <p:nvSpPr>
          <p:cNvPr id="2" name="Rectangle 1"/>
          <p:cNvSpPr/>
          <p:nvPr/>
        </p:nvSpPr>
        <p:spPr>
          <a:xfrm>
            <a:off x="3932064" y="394846"/>
            <a:ext cx="11452366"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200" b="1" dirty="0"/>
              <a:t>So </a:t>
            </a:r>
            <a:r>
              <a:rPr lang="en-US" sz="3200" b="1" dirty="0" err="1"/>
              <a:t>Sánh</a:t>
            </a:r>
            <a:r>
              <a:rPr lang="en-US" sz="3200" b="1" dirty="0"/>
              <a:t> </a:t>
            </a:r>
            <a:r>
              <a:rPr lang="en-US" sz="3200" b="1" dirty="0" err="1"/>
              <a:t>Hệ</a:t>
            </a:r>
            <a:r>
              <a:rPr lang="en-US" sz="3200" b="1" dirty="0"/>
              <a:t> </a:t>
            </a:r>
            <a:r>
              <a:rPr lang="en-US" sz="3200" b="1" dirty="0" err="1"/>
              <a:t>thống</a:t>
            </a:r>
            <a:r>
              <a:rPr lang="en-US" sz="3200" b="1" dirty="0"/>
              <a:t> </a:t>
            </a:r>
            <a:r>
              <a:rPr lang="en-US" sz="3200" b="1" dirty="0" err="1"/>
              <a:t>Đảm</a:t>
            </a:r>
            <a:r>
              <a:rPr lang="en-US" sz="3200" b="1" dirty="0"/>
              <a:t> </a:t>
            </a:r>
            <a:r>
              <a:rPr lang="en-US" sz="3200" b="1" dirty="0" err="1"/>
              <a:t>bảo</a:t>
            </a:r>
            <a:r>
              <a:rPr lang="en-US" sz="3200" b="1" dirty="0"/>
              <a:t> Halal </a:t>
            </a:r>
            <a:r>
              <a:rPr lang="en-US" sz="3200" b="1" dirty="0" err="1"/>
              <a:t>với</a:t>
            </a:r>
            <a:r>
              <a:rPr lang="en-US" sz="3200" b="1" dirty="0"/>
              <a:t> </a:t>
            </a:r>
            <a:r>
              <a:rPr lang="en-US" sz="3200" b="1" dirty="0" err="1"/>
              <a:t>Hệ</a:t>
            </a:r>
            <a:r>
              <a:rPr lang="en-US" sz="3200" b="1" dirty="0"/>
              <a:t> </a:t>
            </a:r>
            <a:r>
              <a:rPr lang="en-US" sz="3200" b="1" dirty="0" err="1"/>
              <a:t>thống</a:t>
            </a:r>
            <a:r>
              <a:rPr lang="en-US" sz="3200" b="1" dirty="0"/>
              <a:t> An </a:t>
            </a:r>
            <a:r>
              <a:rPr lang="en-US" sz="3200" b="1" dirty="0" err="1"/>
              <a:t>toàn</a:t>
            </a:r>
            <a:r>
              <a:rPr lang="en-US" sz="3200" b="1" dirty="0"/>
              <a:t> </a:t>
            </a:r>
            <a:r>
              <a:rPr lang="en-US" sz="3200" b="1" dirty="0" err="1"/>
              <a:t>thực</a:t>
            </a:r>
            <a:r>
              <a:rPr lang="en-US" sz="3200" b="1" dirty="0"/>
              <a:t> </a:t>
            </a:r>
            <a:r>
              <a:rPr lang="en-US" sz="3200" b="1" dirty="0" err="1"/>
              <a:t>phẩm</a:t>
            </a:r>
            <a:endParaRPr lang="vi-VN" sz="3200" b="1" dirty="0"/>
          </a:p>
        </p:txBody>
      </p:sp>
      <p:graphicFrame>
        <p:nvGraphicFramePr>
          <p:cNvPr id="3" name="Diagram 2"/>
          <p:cNvGraphicFramePr/>
          <p:nvPr>
            <p:extLst>
              <p:ext uri="{D42A27DB-BD31-4B8C-83A1-F6EECF244321}">
                <p14:modId xmlns:p14="http://schemas.microsoft.com/office/powerpoint/2010/main" val="3163266089"/>
              </p:ext>
            </p:extLst>
          </p:nvPr>
        </p:nvGraphicFramePr>
        <p:xfrm>
          <a:off x="2133600" y="1240170"/>
          <a:ext cx="14706600" cy="86457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1499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462279"/>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790521"/>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a:off x="-727794" y="8697085"/>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5"/>
            <a:stretch>
              <a:fillRect/>
            </a:stretch>
          </a:blipFill>
        </p:spPr>
        <p:txBody>
          <a:bodyPr/>
          <a:lstStyle/>
          <a:p>
            <a:endParaRPr lang="en-US"/>
          </a:p>
        </p:txBody>
      </p:sp>
      <p:sp>
        <p:nvSpPr>
          <p:cNvPr id="27" name="Freeform 27"/>
          <p:cNvSpPr/>
          <p:nvPr/>
        </p:nvSpPr>
        <p:spPr>
          <a:xfrm>
            <a:off x="-857914" y="3439932"/>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8" name="Group 19"/>
          <p:cNvGrpSpPr/>
          <p:nvPr/>
        </p:nvGrpSpPr>
        <p:grpSpPr>
          <a:xfrm>
            <a:off x="381000" y="470793"/>
            <a:ext cx="1354295" cy="1354295"/>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t="-644" b="-644"/>
              </a:stretch>
            </a:blipFill>
          </p:spPr>
          <p:txBody>
            <a:bodyPr/>
            <a:lstStyle/>
            <a:p>
              <a:endParaRPr lang="en-US"/>
            </a:p>
          </p:txBody>
        </p:sp>
      </p:grpSp>
      <p:sp>
        <p:nvSpPr>
          <p:cNvPr id="30" name="Freeform 17"/>
          <p:cNvSpPr/>
          <p:nvPr/>
        </p:nvSpPr>
        <p:spPr>
          <a:xfrm>
            <a:off x="15383295" y="8729039"/>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7"/>
            <a:stretch>
              <a:fillRect/>
            </a:stretch>
          </a:blipFill>
        </p:spPr>
        <p:txBody>
          <a:bodyPr/>
          <a:lstStyle/>
          <a:p>
            <a:endParaRPr lang="en-US"/>
          </a:p>
        </p:txBody>
      </p:sp>
      <p:sp>
        <p:nvSpPr>
          <p:cNvPr id="31" name="TextBox 30">
            <a:extLst>
              <a:ext uri="{FF2B5EF4-FFF2-40B4-BE49-F238E27FC236}">
                <a16:creationId xmlns:a16="http://schemas.microsoft.com/office/drawing/2014/main" id="{3AE10727-3AFC-35F7-6C46-D931A7477F40}"/>
              </a:ext>
            </a:extLst>
          </p:cNvPr>
          <p:cNvSpPr txBox="1"/>
          <p:nvPr/>
        </p:nvSpPr>
        <p:spPr>
          <a:xfrm>
            <a:off x="3200400" y="1943099"/>
            <a:ext cx="5513294" cy="923330"/>
          </a:xfrm>
          <a:prstGeom prst="rect">
            <a:avLst/>
          </a:prstGeom>
          <a:noFill/>
        </p:spPr>
        <p:txBody>
          <a:bodyPr wrap="square">
            <a:spAutoFit/>
          </a:bodyPr>
          <a:lstStyle/>
          <a:p>
            <a:pPr algn="ctr"/>
            <a:br>
              <a:rPr lang="en-US" sz="2700" dirty="0"/>
            </a:br>
            <a:endParaRPr lang="en-US" sz="2700" dirty="0"/>
          </a:p>
        </p:txBody>
      </p:sp>
      <p:sp>
        <p:nvSpPr>
          <p:cNvPr id="22" name="Freeform 22"/>
          <p:cNvSpPr/>
          <p:nvPr/>
        </p:nvSpPr>
        <p:spPr>
          <a:xfrm>
            <a:off x="15906086" y="5833184"/>
            <a:ext cx="1524000" cy="2475270"/>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5"/>
            <a:stretch>
              <a:fillRect/>
            </a:stretch>
          </a:blipFill>
        </p:spPr>
        <p:txBody>
          <a:bodyPr/>
          <a:lstStyle/>
          <a:p>
            <a:endParaRPr lang="en-US"/>
          </a:p>
        </p:txBody>
      </p:sp>
      <p:sp>
        <p:nvSpPr>
          <p:cNvPr id="2" name="Rectangle 1"/>
          <p:cNvSpPr/>
          <p:nvPr/>
        </p:nvSpPr>
        <p:spPr>
          <a:xfrm>
            <a:off x="3932064" y="551130"/>
            <a:ext cx="11652934"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200" b="1" dirty="0"/>
              <a:t>So </a:t>
            </a:r>
            <a:r>
              <a:rPr lang="en-US" sz="3200" b="1" dirty="0" err="1"/>
              <a:t>Sánh</a:t>
            </a:r>
            <a:r>
              <a:rPr lang="en-US" sz="3200" b="1" dirty="0"/>
              <a:t> </a:t>
            </a:r>
            <a:r>
              <a:rPr lang="en-US" sz="3200" b="1" dirty="0" err="1"/>
              <a:t>Hệ</a:t>
            </a:r>
            <a:r>
              <a:rPr lang="en-US" sz="3200" b="1" dirty="0"/>
              <a:t> </a:t>
            </a:r>
            <a:r>
              <a:rPr lang="en-US" sz="3200" b="1" dirty="0" err="1"/>
              <a:t>thống</a:t>
            </a:r>
            <a:r>
              <a:rPr lang="en-US" sz="3200" b="1" dirty="0"/>
              <a:t> </a:t>
            </a:r>
            <a:r>
              <a:rPr lang="en-US" sz="3200" b="1" dirty="0" err="1"/>
              <a:t>Đảm</a:t>
            </a:r>
            <a:r>
              <a:rPr lang="en-US" sz="3200" b="1" dirty="0"/>
              <a:t> </a:t>
            </a:r>
            <a:r>
              <a:rPr lang="en-US" sz="3200" b="1" dirty="0" err="1"/>
              <a:t>bảo</a:t>
            </a:r>
            <a:r>
              <a:rPr lang="en-US" sz="3200" b="1" dirty="0"/>
              <a:t> Halal </a:t>
            </a:r>
            <a:r>
              <a:rPr lang="en-US" sz="3200" b="1" dirty="0" err="1"/>
              <a:t>với</a:t>
            </a:r>
            <a:r>
              <a:rPr lang="en-US" sz="3200" b="1" dirty="0"/>
              <a:t> </a:t>
            </a:r>
            <a:r>
              <a:rPr lang="en-US" sz="3200" b="1" dirty="0" err="1"/>
              <a:t>Hệ</a:t>
            </a:r>
            <a:r>
              <a:rPr lang="en-US" sz="3200" b="1" dirty="0"/>
              <a:t> </a:t>
            </a:r>
            <a:r>
              <a:rPr lang="en-US" sz="3200" b="1" dirty="0" err="1"/>
              <a:t>thống</a:t>
            </a:r>
            <a:r>
              <a:rPr lang="en-US" sz="3200" b="1" dirty="0"/>
              <a:t> </a:t>
            </a:r>
            <a:r>
              <a:rPr lang="en-US" sz="3200" b="1" dirty="0" err="1"/>
              <a:t>VietGAP</a:t>
            </a:r>
            <a:r>
              <a:rPr lang="en-US" sz="3200" b="1" dirty="0"/>
              <a:t>/ </a:t>
            </a:r>
            <a:r>
              <a:rPr lang="en-US" sz="3200" b="1" dirty="0" err="1"/>
              <a:t>GlobalGAP</a:t>
            </a:r>
            <a:endParaRPr lang="vi-VN" sz="3200" b="1" dirty="0"/>
          </a:p>
        </p:txBody>
      </p:sp>
      <p:graphicFrame>
        <p:nvGraphicFramePr>
          <p:cNvPr id="3" name="Table 2"/>
          <p:cNvGraphicFramePr>
            <a:graphicFrameLocks noGrp="1"/>
          </p:cNvGraphicFramePr>
          <p:nvPr>
            <p:extLst>
              <p:ext uri="{D42A27DB-BD31-4B8C-83A1-F6EECF244321}">
                <p14:modId xmlns:p14="http://schemas.microsoft.com/office/powerpoint/2010/main" val="166609848"/>
              </p:ext>
            </p:extLst>
          </p:nvPr>
        </p:nvGraphicFramePr>
        <p:xfrm>
          <a:off x="152400" y="1943101"/>
          <a:ext cx="17983200" cy="8123078"/>
        </p:xfrm>
        <a:graphic>
          <a:graphicData uri="http://schemas.openxmlformats.org/drawingml/2006/table">
            <a:tbl>
              <a:tblPr firstRow="1" firstCol="1" bandRow="1">
                <a:tableStyleId>{F5AB1C69-6EDB-4FF4-983F-18BD219EF322}</a:tableStyleId>
              </a:tblPr>
              <a:tblGrid>
                <a:gridCol w="1905000">
                  <a:extLst>
                    <a:ext uri="{9D8B030D-6E8A-4147-A177-3AD203B41FA5}">
                      <a16:colId xmlns:a16="http://schemas.microsoft.com/office/drawing/2014/main" val="323391701"/>
                    </a:ext>
                  </a:extLst>
                </a:gridCol>
                <a:gridCol w="4191000">
                  <a:extLst>
                    <a:ext uri="{9D8B030D-6E8A-4147-A177-3AD203B41FA5}">
                      <a16:colId xmlns:a16="http://schemas.microsoft.com/office/drawing/2014/main" val="3006817387"/>
                    </a:ext>
                  </a:extLst>
                </a:gridCol>
                <a:gridCol w="5715000">
                  <a:extLst>
                    <a:ext uri="{9D8B030D-6E8A-4147-A177-3AD203B41FA5}">
                      <a16:colId xmlns:a16="http://schemas.microsoft.com/office/drawing/2014/main" val="3875220526"/>
                    </a:ext>
                  </a:extLst>
                </a:gridCol>
                <a:gridCol w="6172200">
                  <a:extLst>
                    <a:ext uri="{9D8B030D-6E8A-4147-A177-3AD203B41FA5}">
                      <a16:colId xmlns:a16="http://schemas.microsoft.com/office/drawing/2014/main" val="1965441664"/>
                    </a:ext>
                  </a:extLst>
                </a:gridCol>
              </a:tblGrid>
              <a:tr h="752829">
                <a:tc>
                  <a:txBody>
                    <a:bodyPr/>
                    <a:lstStyle/>
                    <a:p>
                      <a:pPr marL="0" marR="0" algn="ctr">
                        <a:lnSpc>
                          <a:spcPct val="107000"/>
                        </a:lnSpc>
                        <a:spcBef>
                          <a:spcPts val="0"/>
                        </a:spcBef>
                        <a:spcAft>
                          <a:spcPts val="0"/>
                        </a:spcAft>
                      </a:pPr>
                      <a:r>
                        <a:rPr lang="en-US" sz="2400" dirty="0" err="1">
                          <a:effectLst/>
                        </a:rPr>
                        <a:t>Khía</a:t>
                      </a:r>
                      <a:r>
                        <a:rPr lang="en-US" sz="2400" dirty="0">
                          <a:effectLst/>
                        </a:rPr>
                        <a:t> </a:t>
                      </a:r>
                      <a:r>
                        <a:rPr lang="en-US" sz="2400" dirty="0" err="1">
                          <a:effectLst/>
                        </a:rPr>
                        <a:t>cạnh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a:effectLst/>
                        </a:rPr>
                        <a:t>HACCP / ISO 22000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err="1">
                          <a:effectLst/>
                        </a:rPr>
                        <a:t>Hệ</a:t>
                      </a:r>
                      <a:r>
                        <a:rPr lang="en-US" sz="2400" baseline="0" dirty="0">
                          <a:effectLst/>
                        </a:rPr>
                        <a:t> </a:t>
                      </a:r>
                      <a:r>
                        <a:rPr lang="en-US" sz="2400" baseline="0" dirty="0" err="1">
                          <a:effectLst/>
                        </a:rPr>
                        <a:t>thống</a:t>
                      </a:r>
                      <a:r>
                        <a:rPr lang="en-US" sz="2400" baseline="0" dirty="0">
                          <a:effectLst/>
                        </a:rPr>
                        <a:t> </a:t>
                      </a:r>
                      <a:r>
                        <a:rPr lang="en-US" sz="2400" baseline="0" dirty="0" err="1">
                          <a:effectLst/>
                        </a:rPr>
                        <a:t>đảm</a:t>
                      </a:r>
                      <a:r>
                        <a:rPr lang="en-US" sz="2400" baseline="0" dirty="0">
                          <a:effectLst/>
                        </a:rPr>
                        <a:t> </a:t>
                      </a:r>
                      <a:r>
                        <a:rPr lang="en-US" sz="2400" baseline="0" dirty="0" err="1">
                          <a:effectLst/>
                        </a:rPr>
                        <a:t>bảo</a:t>
                      </a:r>
                      <a:r>
                        <a:rPr lang="en-US" sz="2400" baseline="0" dirty="0">
                          <a:effectLst/>
                        </a:rPr>
                        <a:t> Halal</a:t>
                      </a:r>
                      <a:endParaRPr lang="en-US" sz="2400" dirty="0">
                        <a:effectLst/>
                      </a:endParaRPr>
                    </a:p>
                    <a:p>
                      <a:pPr marL="0" marR="0" algn="ctr">
                        <a:lnSpc>
                          <a:spcPct val="107000"/>
                        </a:lnSpc>
                        <a:spcBef>
                          <a:spcPts val="0"/>
                        </a:spcBef>
                        <a:spcAft>
                          <a:spcPts val="0"/>
                        </a:spcAft>
                      </a:pPr>
                      <a:r>
                        <a:rPr lang="en-US" sz="2400" dirty="0">
                          <a:effectLst/>
                        </a:rPr>
                        <a:t>Halal Assurance System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err="1">
                          <a:effectLst/>
                        </a:rPr>
                        <a:t>Nhận</a:t>
                      </a:r>
                      <a:r>
                        <a:rPr lang="en-US" sz="2400" dirty="0">
                          <a:effectLst/>
                        </a:rPr>
                        <a:t> </a:t>
                      </a:r>
                      <a:r>
                        <a:rPr lang="en-US" sz="2400" dirty="0" err="1">
                          <a:effectLst/>
                        </a:rPr>
                        <a:t>xét</a:t>
                      </a:r>
                      <a:r>
                        <a:rPr lang="en-US" sz="2400" dirty="0">
                          <a:effectLst/>
                        </a:rPr>
                        <a:t> </a:t>
                      </a:r>
                      <a:r>
                        <a:rPr lang="en-US" sz="2400" dirty="0" err="1">
                          <a:effectLst/>
                        </a:rPr>
                        <a:t>tương</a:t>
                      </a:r>
                      <a:r>
                        <a:rPr lang="en-US" sz="2400" dirty="0">
                          <a:effectLst/>
                        </a:rPr>
                        <a:t> </a:t>
                      </a:r>
                      <a:r>
                        <a:rPr lang="en-US" sz="2400" dirty="0" err="1">
                          <a:effectLst/>
                        </a:rPr>
                        <a:t>đồng</a:t>
                      </a:r>
                      <a:r>
                        <a:rPr lang="en-US" sz="2400" dirty="0">
                          <a:effectLst/>
                        </a:rPr>
                        <a:t>/</a:t>
                      </a:r>
                      <a:r>
                        <a:rPr lang="en-US" sz="2400" dirty="0" err="1">
                          <a:effectLst/>
                        </a:rPr>
                        <a:t>khác</a:t>
                      </a:r>
                      <a:r>
                        <a:rPr lang="en-US" sz="2400" dirty="0">
                          <a:effectLst/>
                        </a:rPr>
                        <a:t> </a:t>
                      </a:r>
                      <a:r>
                        <a:rPr lang="en-US" sz="2400" dirty="0" err="1">
                          <a:effectLst/>
                        </a:rPr>
                        <a:t>biệt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extLst>
                  <a:ext uri="{0D108BD9-81ED-4DB2-BD59-A6C34878D82A}">
                    <a16:rowId xmlns:a16="http://schemas.microsoft.com/office/drawing/2014/main" val="617909651"/>
                  </a:ext>
                </a:extLst>
              </a:tr>
              <a:tr h="1962416">
                <a:tc>
                  <a:txBody>
                    <a:bodyPr/>
                    <a:lstStyle/>
                    <a:p>
                      <a:pPr marL="0" marR="0">
                        <a:lnSpc>
                          <a:spcPct val="107000"/>
                        </a:lnSpc>
                        <a:spcBef>
                          <a:spcPts val="0"/>
                        </a:spcBef>
                        <a:spcAft>
                          <a:spcPts val="0"/>
                        </a:spcAft>
                      </a:pPr>
                      <a:r>
                        <a:rPr lang="en-US" sz="2400" dirty="0">
                          <a:effectLst/>
                        </a:rPr>
                        <a:t>Cam </a:t>
                      </a:r>
                      <a:r>
                        <a:rPr lang="en-US" sz="2400" dirty="0" err="1">
                          <a:effectLst/>
                        </a:rPr>
                        <a:t>kết</a:t>
                      </a:r>
                      <a:r>
                        <a:rPr lang="en-US" sz="2400" dirty="0">
                          <a:effectLst/>
                        </a:rPr>
                        <a:t> </a:t>
                      </a:r>
                      <a:r>
                        <a:rPr lang="en-US" sz="2400" dirty="0" err="1">
                          <a:effectLst/>
                        </a:rPr>
                        <a:t>và</a:t>
                      </a:r>
                      <a:r>
                        <a:rPr lang="en-US" sz="2400" dirty="0">
                          <a:effectLst/>
                        </a:rPr>
                        <a:t> </a:t>
                      </a:r>
                      <a:r>
                        <a:rPr lang="en-US" sz="2400" dirty="0" err="1">
                          <a:effectLst/>
                        </a:rPr>
                        <a:t>Trách</a:t>
                      </a:r>
                      <a:r>
                        <a:rPr lang="en-US" sz="2400" dirty="0">
                          <a:effectLst/>
                        </a:rPr>
                        <a:t> </a:t>
                      </a:r>
                      <a:r>
                        <a:rPr lang="en-US" sz="2400" dirty="0" err="1">
                          <a:effectLst/>
                        </a:rPr>
                        <a:t>nhiệm</a:t>
                      </a:r>
                      <a:r>
                        <a:rPr lang="en-US" sz="2400" dirty="0">
                          <a:effectLst/>
                        </a:rPr>
                        <a:t> </a:t>
                      </a:r>
                      <a:r>
                        <a:rPr lang="en-US" sz="2400" dirty="0" err="1">
                          <a:effectLst/>
                        </a:rPr>
                        <a:t>lãnh</a:t>
                      </a:r>
                      <a:r>
                        <a:rPr lang="en-US" sz="2400" dirty="0">
                          <a:effectLst/>
                        </a:rPr>
                        <a:t> </a:t>
                      </a:r>
                      <a:r>
                        <a:rPr lang="en-US" sz="2400" dirty="0" err="1">
                          <a:effectLst/>
                        </a:rPr>
                        <a:t>đạo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err="1">
                          <a:effectLst/>
                        </a:rPr>
                        <a:t>Yêu</a:t>
                      </a:r>
                      <a:r>
                        <a:rPr lang="en-US" sz="2400" dirty="0">
                          <a:effectLst/>
                        </a:rPr>
                        <a:t> </a:t>
                      </a:r>
                      <a:r>
                        <a:rPr lang="en-US" sz="2400" dirty="0" err="1">
                          <a:effectLst/>
                        </a:rPr>
                        <a:t>cầu</a:t>
                      </a:r>
                      <a:r>
                        <a:rPr lang="en-US" sz="2400" dirty="0">
                          <a:effectLst/>
                        </a:rPr>
                        <a:t> </a:t>
                      </a:r>
                      <a:r>
                        <a:rPr lang="en-US" sz="2400" dirty="0" err="1">
                          <a:effectLst/>
                        </a:rPr>
                        <a:t>chính</a:t>
                      </a:r>
                      <a:r>
                        <a:rPr lang="en-US" sz="2400" dirty="0">
                          <a:effectLst/>
                        </a:rPr>
                        <a:t> </a:t>
                      </a:r>
                      <a:r>
                        <a:rPr lang="en-US" sz="2400" dirty="0" err="1">
                          <a:effectLst/>
                        </a:rPr>
                        <a:t>sách</a:t>
                      </a:r>
                      <a:r>
                        <a:rPr lang="en-US" sz="2400" dirty="0">
                          <a:effectLst/>
                        </a:rPr>
                        <a:t> an </a:t>
                      </a:r>
                      <a:r>
                        <a:rPr lang="en-US" sz="2400" dirty="0" err="1">
                          <a:effectLst/>
                        </a:rPr>
                        <a:t>toàn</a:t>
                      </a:r>
                      <a:r>
                        <a:rPr lang="en-US" sz="2400" dirty="0">
                          <a:effectLst/>
                        </a:rPr>
                        <a:t> </a:t>
                      </a:r>
                      <a:r>
                        <a:rPr lang="en-US" sz="2400" dirty="0" err="1">
                          <a:effectLst/>
                        </a:rPr>
                        <a:t>thực</a:t>
                      </a:r>
                      <a:r>
                        <a:rPr lang="en-US" sz="2400" dirty="0">
                          <a:effectLst/>
                        </a:rPr>
                        <a:t> </a:t>
                      </a:r>
                      <a:r>
                        <a:rPr lang="en-US" sz="2400" dirty="0" err="1">
                          <a:effectLst/>
                        </a:rPr>
                        <a:t>phẩm</a:t>
                      </a:r>
                      <a:r>
                        <a:rPr lang="en-US" sz="2400" dirty="0">
                          <a:effectLst/>
                        </a:rPr>
                        <a:t>, </a:t>
                      </a:r>
                      <a:r>
                        <a:rPr lang="en-US" sz="2400" dirty="0" err="1">
                          <a:effectLst/>
                        </a:rPr>
                        <a:t>vai</a:t>
                      </a:r>
                      <a:r>
                        <a:rPr lang="en-US" sz="2400" dirty="0">
                          <a:effectLst/>
                        </a:rPr>
                        <a:t> </a:t>
                      </a:r>
                      <a:r>
                        <a:rPr lang="en-US" sz="2400" dirty="0" err="1">
                          <a:effectLst/>
                        </a:rPr>
                        <a:t>trò</a:t>
                      </a:r>
                      <a:r>
                        <a:rPr lang="en-US" sz="2400" dirty="0">
                          <a:effectLst/>
                        </a:rPr>
                        <a:t> </a:t>
                      </a:r>
                      <a:r>
                        <a:rPr lang="en-US" sz="2400" dirty="0" err="1">
                          <a:effectLst/>
                        </a:rPr>
                        <a:t>lãnh</a:t>
                      </a:r>
                      <a:r>
                        <a:rPr lang="en-US" sz="2400" dirty="0">
                          <a:effectLst/>
                        </a:rPr>
                        <a:t> </a:t>
                      </a:r>
                      <a:r>
                        <a:rPr lang="en-US" sz="2400" dirty="0" err="1">
                          <a:effectLst/>
                        </a:rPr>
                        <a:t>đạo</a:t>
                      </a:r>
                      <a:r>
                        <a:rPr lang="en-US" sz="2400" dirty="0">
                          <a:effectLst/>
                        </a:rPr>
                        <a:t>, </a:t>
                      </a:r>
                      <a:r>
                        <a:rPr lang="en-US" sz="2400" dirty="0" err="1">
                          <a:effectLst/>
                        </a:rPr>
                        <a:t>nhóm</a:t>
                      </a:r>
                      <a:r>
                        <a:rPr lang="en-US" sz="2400" dirty="0">
                          <a:effectLst/>
                        </a:rPr>
                        <a:t> HACCP/An </a:t>
                      </a:r>
                      <a:r>
                        <a:rPr lang="en-US" sz="2400" dirty="0" err="1">
                          <a:effectLst/>
                        </a:rPr>
                        <a:t>toàn</a:t>
                      </a:r>
                      <a:r>
                        <a:rPr lang="en-US" sz="2400" dirty="0">
                          <a:effectLst/>
                        </a:rPr>
                        <a:t> </a:t>
                      </a:r>
                      <a:r>
                        <a:rPr lang="en-US" sz="2400" dirty="0" err="1">
                          <a:effectLst/>
                        </a:rPr>
                        <a:t>thực</a:t>
                      </a:r>
                      <a:r>
                        <a:rPr lang="en-US" sz="2400" dirty="0">
                          <a:effectLst/>
                        </a:rPr>
                        <a:t> </a:t>
                      </a:r>
                      <a:r>
                        <a:rPr lang="en-US" sz="2400" dirty="0" err="1">
                          <a:effectLst/>
                        </a:rPr>
                        <a:t>phẩm</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a:effectLst/>
                        </a:rPr>
                        <a:t>HAS </a:t>
                      </a:r>
                      <a:r>
                        <a:rPr lang="en-US" sz="2400" dirty="0" err="1">
                          <a:effectLst/>
                        </a:rPr>
                        <a:t>yêu</a:t>
                      </a:r>
                      <a:r>
                        <a:rPr lang="en-US" sz="2400" dirty="0">
                          <a:effectLst/>
                        </a:rPr>
                        <a:t> </a:t>
                      </a:r>
                      <a:r>
                        <a:rPr lang="en-US" sz="2400" dirty="0" err="1">
                          <a:effectLst/>
                        </a:rPr>
                        <a:t>cầu</a:t>
                      </a:r>
                      <a:r>
                        <a:rPr lang="en-US" sz="2400" dirty="0">
                          <a:effectLst/>
                        </a:rPr>
                        <a:t> </a:t>
                      </a:r>
                      <a:r>
                        <a:rPr lang="en-US" sz="2400" dirty="0" err="1">
                          <a:effectLst/>
                        </a:rPr>
                        <a:t>Chính</a:t>
                      </a:r>
                      <a:r>
                        <a:rPr lang="en-US" sz="2400" dirty="0">
                          <a:effectLst/>
                        </a:rPr>
                        <a:t> </a:t>
                      </a:r>
                      <a:r>
                        <a:rPr lang="en-US" sz="2400" dirty="0" err="1">
                          <a:effectLst/>
                        </a:rPr>
                        <a:t>sách</a:t>
                      </a:r>
                      <a:r>
                        <a:rPr lang="en-US" sz="2400" dirty="0">
                          <a:effectLst/>
                        </a:rPr>
                        <a:t> Halal, Ban </a:t>
                      </a:r>
                      <a:r>
                        <a:rPr lang="en-US" sz="2400" dirty="0" err="1">
                          <a:effectLst/>
                        </a:rPr>
                        <a:t>quản</a:t>
                      </a:r>
                      <a:r>
                        <a:rPr lang="en-US" sz="2400" dirty="0">
                          <a:effectLst/>
                        </a:rPr>
                        <a:t> </a:t>
                      </a:r>
                      <a:r>
                        <a:rPr lang="en-US" sz="2400" dirty="0" err="1">
                          <a:effectLst/>
                        </a:rPr>
                        <a:t>lý</a:t>
                      </a:r>
                      <a:r>
                        <a:rPr lang="en-US" sz="2400" dirty="0">
                          <a:effectLst/>
                        </a:rPr>
                        <a:t> Halal, </a:t>
                      </a:r>
                      <a:r>
                        <a:rPr lang="en-US" sz="2400" dirty="0" err="1">
                          <a:effectLst/>
                        </a:rPr>
                        <a:t>Giám</a:t>
                      </a:r>
                      <a:r>
                        <a:rPr lang="en-US" sz="2400" dirty="0">
                          <a:effectLst/>
                        </a:rPr>
                        <a:t> </a:t>
                      </a:r>
                      <a:r>
                        <a:rPr lang="en-US" sz="2400" dirty="0" err="1">
                          <a:effectLst/>
                        </a:rPr>
                        <a:t>sát</a:t>
                      </a:r>
                      <a:r>
                        <a:rPr lang="en-US" sz="2400" dirty="0">
                          <a:effectLst/>
                        </a:rPr>
                        <a:t> </a:t>
                      </a:r>
                      <a:r>
                        <a:rPr lang="en-US" sz="2400" dirty="0" err="1">
                          <a:effectLst/>
                        </a:rPr>
                        <a:t>viên</a:t>
                      </a:r>
                      <a:r>
                        <a:rPr lang="en-US" sz="2400" dirty="0">
                          <a:effectLst/>
                        </a:rPr>
                        <a:t> Halal, </a:t>
                      </a:r>
                      <a:r>
                        <a:rPr lang="en-US" sz="2400" dirty="0" err="1">
                          <a:effectLst/>
                        </a:rPr>
                        <a:t>đào</a:t>
                      </a:r>
                      <a:r>
                        <a:rPr lang="en-US" sz="2400" dirty="0">
                          <a:effectLst/>
                        </a:rPr>
                        <a:t> </a:t>
                      </a:r>
                      <a:r>
                        <a:rPr lang="en-US" sz="2400" dirty="0" err="1">
                          <a:effectLst/>
                        </a:rPr>
                        <a:t>tạo</a:t>
                      </a:r>
                      <a:r>
                        <a:rPr lang="en-US" sz="2400" dirty="0">
                          <a:effectLst/>
                        </a:rPr>
                        <a:t> </a:t>
                      </a:r>
                      <a:r>
                        <a:rPr lang="en-US" sz="2400" dirty="0" err="1">
                          <a:effectLst/>
                        </a:rPr>
                        <a:t>nhân</a:t>
                      </a:r>
                      <a:r>
                        <a:rPr lang="en-US" sz="2400" dirty="0">
                          <a:effectLst/>
                        </a:rPr>
                        <a:t> </a:t>
                      </a:r>
                      <a:r>
                        <a:rPr lang="en-US" sz="2400" dirty="0" err="1">
                          <a:effectLst/>
                        </a:rPr>
                        <a:t>sự</a:t>
                      </a: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a:effectLst/>
                        </a:rPr>
                        <a:t>🔹 </a:t>
                      </a:r>
                      <a:r>
                        <a:rPr lang="en-US" sz="2400" dirty="0" err="1">
                          <a:effectLst/>
                        </a:rPr>
                        <a:t>Giống</a:t>
                      </a:r>
                      <a:r>
                        <a:rPr lang="en-US" sz="2400" dirty="0">
                          <a:effectLst/>
                        </a:rPr>
                        <a:t>: </a:t>
                      </a:r>
                      <a:r>
                        <a:rPr lang="en-US" sz="2400" dirty="0" err="1">
                          <a:effectLst/>
                        </a:rPr>
                        <a:t>Cả</a:t>
                      </a:r>
                      <a:r>
                        <a:rPr lang="en-US" sz="2400" dirty="0">
                          <a:effectLst/>
                        </a:rPr>
                        <a:t> </a:t>
                      </a:r>
                      <a:r>
                        <a:rPr lang="en-US" sz="2400" dirty="0" err="1">
                          <a:effectLst/>
                        </a:rPr>
                        <a:t>hai</a:t>
                      </a:r>
                      <a:r>
                        <a:rPr lang="en-US" sz="2400" dirty="0">
                          <a:effectLst/>
                        </a:rPr>
                        <a:t> </a:t>
                      </a:r>
                      <a:r>
                        <a:rPr lang="en-US" sz="2400" dirty="0" err="1">
                          <a:effectLst/>
                        </a:rPr>
                        <a:t>đều</a:t>
                      </a:r>
                      <a:r>
                        <a:rPr lang="en-US" sz="2400" dirty="0">
                          <a:effectLst/>
                        </a:rPr>
                        <a:t> </a:t>
                      </a:r>
                      <a:r>
                        <a:rPr lang="en-US" sz="2400" dirty="0" err="1">
                          <a:effectLst/>
                        </a:rPr>
                        <a:t>bắt</a:t>
                      </a:r>
                      <a:r>
                        <a:rPr lang="en-US" sz="2400" dirty="0">
                          <a:effectLst/>
                        </a:rPr>
                        <a:t> </a:t>
                      </a:r>
                      <a:r>
                        <a:rPr lang="en-US" sz="2400" dirty="0" err="1">
                          <a:effectLst/>
                        </a:rPr>
                        <a:t>đầu</a:t>
                      </a:r>
                      <a:r>
                        <a:rPr lang="en-US" sz="2400" dirty="0">
                          <a:effectLst/>
                        </a:rPr>
                        <a:t> </a:t>
                      </a:r>
                      <a:r>
                        <a:rPr lang="en-US" sz="2400" dirty="0" err="1">
                          <a:effectLst/>
                        </a:rPr>
                        <a:t>từ</a:t>
                      </a:r>
                      <a:r>
                        <a:rPr lang="en-US" sz="2400" dirty="0">
                          <a:effectLst/>
                        </a:rPr>
                        <a:t> cam </a:t>
                      </a:r>
                      <a:r>
                        <a:rPr lang="en-US" sz="2400" dirty="0" err="1">
                          <a:effectLst/>
                        </a:rPr>
                        <a:t>kết</a:t>
                      </a:r>
                      <a:r>
                        <a:rPr lang="en-US" sz="2400" dirty="0">
                          <a:effectLst/>
                        </a:rPr>
                        <a:t> </a:t>
                      </a:r>
                      <a:r>
                        <a:rPr lang="en-US" sz="2400" dirty="0" err="1">
                          <a:effectLst/>
                        </a:rPr>
                        <a:t>lãnh</a:t>
                      </a:r>
                      <a:r>
                        <a:rPr lang="en-US" sz="2400" dirty="0">
                          <a:effectLst/>
                        </a:rPr>
                        <a:t> </a:t>
                      </a:r>
                      <a:r>
                        <a:rPr lang="en-US" sz="2400" dirty="0" err="1">
                          <a:effectLst/>
                        </a:rPr>
                        <a:t>đạo</a:t>
                      </a:r>
                      <a:r>
                        <a:rPr lang="en-US" sz="2400" dirty="0">
                          <a:effectLst/>
                        </a:rPr>
                        <a:t> </a:t>
                      </a:r>
                      <a:r>
                        <a:rPr lang="en-US" sz="2400" dirty="0" err="1">
                          <a:effectLst/>
                        </a:rPr>
                        <a:t>và</a:t>
                      </a:r>
                      <a:r>
                        <a:rPr lang="en-US" sz="2400" dirty="0">
                          <a:effectLst/>
                        </a:rPr>
                        <a:t> </a:t>
                      </a:r>
                      <a:r>
                        <a:rPr lang="en-US" sz="2400" dirty="0" err="1">
                          <a:effectLst/>
                        </a:rPr>
                        <a:t>phân</a:t>
                      </a:r>
                      <a:r>
                        <a:rPr lang="en-US" sz="2400" dirty="0">
                          <a:effectLst/>
                        </a:rPr>
                        <a:t> </a:t>
                      </a:r>
                      <a:r>
                        <a:rPr lang="en-US" sz="2400" dirty="0" err="1">
                          <a:effectLst/>
                        </a:rPr>
                        <a:t>công</a:t>
                      </a:r>
                      <a:r>
                        <a:rPr lang="en-US" sz="2400" dirty="0">
                          <a:effectLst/>
                        </a:rPr>
                        <a:t> </a:t>
                      </a:r>
                      <a:r>
                        <a:rPr lang="en-US" sz="2400" dirty="0" err="1">
                          <a:effectLst/>
                        </a:rPr>
                        <a:t>trách</a:t>
                      </a:r>
                      <a:r>
                        <a:rPr lang="en-US" sz="2400" dirty="0">
                          <a:effectLst/>
                        </a:rPr>
                        <a:t> </a:t>
                      </a:r>
                      <a:r>
                        <a:rPr lang="en-US" sz="2400" dirty="0" err="1">
                          <a:effectLst/>
                        </a:rPr>
                        <a:t>nhiệm</a:t>
                      </a:r>
                      <a:r>
                        <a:rPr lang="en-US" sz="2400" dirty="0">
                          <a:effectLst/>
                        </a:rPr>
                        <a:t> </a:t>
                      </a:r>
                      <a:r>
                        <a:rPr lang="en-US" sz="2400" dirty="0" err="1">
                          <a:effectLst/>
                        </a:rPr>
                        <a:t>rõ</a:t>
                      </a:r>
                      <a:r>
                        <a:rPr lang="en-US" sz="2400" dirty="0">
                          <a:effectLst/>
                        </a:rPr>
                        <a:t> </a:t>
                      </a:r>
                      <a:r>
                        <a:rPr lang="en-US" sz="2400" dirty="0" err="1">
                          <a:effectLst/>
                        </a:rPr>
                        <a:t>ràng</a:t>
                      </a:r>
                      <a:r>
                        <a:rPr lang="en-US" sz="2400" dirty="0">
                          <a:effectLst/>
                        </a:rPr>
                        <a:t>.</a:t>
                      </a:r>
                    </a:p>
                    <a:p>
                      <a:pPr marL="0" marR="0" algn="ctr">
                        <a:lnSpc>
                          <a:spcPct val="107000"/>
                        </a:lnSpc>
                        <a:spcBef>
                          <a:spcPts val="0"/>
                        </a:spcBef>
                        <a:spcAft>
                          <a:spcPts val="0"/>
                        </a:spcAft>
                      </a:pPr>
                      <a:r>
                        <a:rPr lang="en-US" sz="2400" dirty="0">
                          <a:effectLst/>
                        </a:rPr>
                        <a:t>🔸 </a:t>
                      </a:r>
                      <a:r>
                        <a:rPr lang="en-US" sz="2400" dirty="0" err="1">
                          <a:effectLst/>
                        </a:rPr>
                        <a:t>Khác</a:t>
                      </a:r>
                      <a:r>
                        <a:rPr lang="en-US" sz="2400" dirty="0">
                          <a:effectLst/>
                        </a:rPr>
                        <a:t>: Halal </a:t>
                      </a:r>
                      <a:r>
                        <a:rPr lang="en-US" sz="2400" dirty="0" err="1">
                          <a:effectLst/>
                        </a:rPr>
                        <a:t>bổ</a:t>
                      </a:r>
                      <a:r>
                        <a:rPr lang="en-US" sz="2400" dirty="0">
                          <a:effectLst/>
                        </a:rPr>
                        <a:t> sung </a:t>
                      </a:r>
                      <a:r>
                        <a:rPr lang="en-US" sz="2400" dirty="0" err="1">
                          <a:effectLst/>
                        </a:rPr>
                        <a:t>yếu</a:t>
                      </a:r>
                      <a:r>
                        <a:rPr lang="en-US" sz="2400" dirty="0">
                          <a:effectLst/>
                        </a:rPr>
                        <a:t> </a:t>
                      </a:r>
                      <a:r>
                        <a:rPr lang="en-US" sz="2400" dirty="0" err="1">
                          <a:effectLst/>
                        </a:rPr>
                        <a:t>tố</a:t>
                      </a:r>
                      <a:r>
                        <a:rPr lang="en-US" sz="2400" dirty="0">
                          <a:effectLst/>
                        </a:rPr>
                        <a:t> cam </a:t>
                      </a:r>
                      <a:r>
                        <a:rPr lang="en-US" sz="2400" dirty="0" err="1">
                          <a:effectLst/>
                        </a:rPr>
                        <a:t>kết</a:t>
                      </a:r>
                      <a:r>
                        <a:rPr lang="en-US" sz="2400" dirty="0">
                          <a:effectLst/>
                        </a:rPr>
                        <a:t> </a:t>
                      </a:r>
                      <a:r>
                        <a:rPr lang="en-US" sz="2400" dirty="0" err="1">
                          <a:effectLst/>
                        </a:rPr>
                        <a:t>tôn</a:t>
                      </a:r>
                      <a:r>
                        <a:rPr lang="en-US" sz="2400" dirty="0">
                          <a:effectLst/>
                        </a:rPr>
                        <a:t> </a:t>
                      </a:r>
                      <a:r>
                        <a:rPr lang="en-US" sz="2400" dirty="0" err="1">
                          <a:effectLst/>
                        </a:rPr>
                        <a:t>giáo</a:t>
                      </a:r>
                      <a:r>
                        <a:rPr lang="en-US" sz="2400" dirty="0">
                          <a:effectLst/>
                        </a:rPr>
                        <a:t> </a:t>
                      </a:r>
                      <a:r>
                        <a:rPr lang="en-US" sz="2400" dirty="0" err="1">
                          <a:effectLst/>
                        </a:rPr>
                        <a:t>và</a:t>
                      </a:r>
                      <a:r>
                        <a:rPr lang="en-US" sz="2400" dirty="0">
                          <a:effectLst/>
                        </a:rPr>
                        <a:t> </a:t>
                      </a:r>
                      <a:r>
                        <a:rPr lang="en-US" sz="2400" dirty="0" err="1">
                          <a:effectLst/>
                        </a:rPr>
                        <a:t>trách</a:t>
                      </a:r>
                      <a:r>
                        <a:rPr lang="en-US" sz="2400" dirty="0">
                          <a:effectLst/>
                        </a:rPr>
                        <a:t> </a:t>
                      </a:r>
                      <a:r>
                        <a:rPr lang="en-US" sz="2400" dirty="0" err="1">
                          <a:effectLst/>
                        </a:rPr>
                        <a:t>nhiệm</a:t>
                      </a:r>
                      <a:r>
                        <a:rPr lang="en-US" sz="2400" dirty="0">
                          <a:effectLst/>
                        </a:rPr>
                        <a:t> </a:t>
                      </a:r>
                      <a:r>
                        <a:rPr lang="en-US" sz="2400" dirty="0" err="1">
                          <a:effectLst/>
                        </a:rPr>
                        <a:t>đạo</a:t>
                      </a:r>
                      <a:r>
                        <a:rPr lang="en-US" sz="2400" dirty="0">
                          <a:effectLst/>
                        </a:rPr>
                        <a:t> </a:t>
                      </a:r>
                      <a:r>
                        <a:rPr lang="en-US" sz="2400" dirty="0" err="1">
                          <a:effectLst/>
                        </a:rPr>
                        <a:t>đức</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extLst>
                  <a:ext uri="{0D108BD9-81ED-4DB2-BD59-A6C34878D82A}">
                    <a16:rowId xmlns:a16="http://schemas.microsoft.com/office/drawing/2014/main" val="2947438640"/>
                  </a:ext>
                </a:extLst>
              </a:tr>
              <a:tr h="1962416">
                <a:tc>
                  <a:txBody>
                    <a:bodyPr/>
                    <a:lstStyle/>
                    <a:p>
                      <a:pPr marL="0" marR="0">
                        <a:lnSpc>
                          <a:spcPct val="107000"/>
                        </a:lnSpc>
                        <a:spcBef>
                          <a:spcPts val="0"/>
                        </a:spcBef>
                        <a:spcAft>
                          <a:spcPts val="0"/>
                        </a:spcAft>
                      </a:pPr>
                      <a:r>
                        <a:rPr lang="en-US" sz="2400" dirty="0" err="1">
                          <a:effectLst/>
                        </a:rPr>
                        <a:t>Kiểm</a:t>
                      </a:r>
                      <a:r>
                        <a:rPr lang="en-US" sz="2400" dirty="0">
                          <a:effectLst/>
                        </a:rPr>
                        <a:t> </a:t>
                      </a:r>
                      <a:r>
                        <a:rPr lang="en-US" sz="2400" dirty="0" err="1">
                          <a:effectLst/>
                        </a:rPr>
                        <a:t>soát</a:t>
                      </a:r>
                      <a:r>
                        <a:rPr lang="en-US" sz="2400" dirty="0">
                          <a:effectLst/>
                        </a:rPr>
                        <a:t> </a:t>
                      </a:r>
                      <a:r>
                        <a:rPr lang="en-US" sz="2400" dirty="0" err="1">
                          <a:effectLst/>
                        </a:rPr>
                        <a:t>vật</a:t>
                      </a:r>
                      <a:r>
                        <a:rPr lang="en-US" sz="2400" dirty="0">
                          <a:effectLst/>
                        </a:rPr>
                        <a:t> </a:t>
                      </a:r>
                      <a:r>
                        <a:rPr lang="en-US" sz="2400" dirty="0" err="1">
                          <a:effectLst/>
                        </a:rPr>
                        <a:t>liệu</a:t>
                      </a:r>
                      <a:r>
                        <a:rPr lang="en-US" sz="2400" dirty="0">
                          <a:effectLst/>
                        </a:rPr>
                        <a:t> </a:t>
                      </a:r>
                      <a:r>
                        <a:rPr lang="en-US" sz="2400" dirty="0" err="1">
                          <a:effectLst/>
                        </a:rPr>
                        <a:t>đầu</a:t>
                      </a:r>
                      <a:r>
                        <a:rPr lang="en-US" sz="2400" dirty="0">
                          <a:effectLst/>
                        </a:rPr>
                        <a:t> </a:t>
                      </a:r>
                      <a:r>
                        <a:rPr lang="en-US" sz="2400" dirty="0" err="1">
                          <a:effectLst/>
                        </a:rPr>
                        <a:t>vào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err="1">
                          <a:effectLst/>
                        </a:rPr>
                        <a:t>Kiểm</a:t>
                      </a:r>
                      <a:r>
                        <a:rPr lang="en-US" sz="2400" dirty="0">
                          <a:effectLst/>
                        </a:rPr>
                        <a:t> </a:t>
                      </a:r>
                      <a:r>
                        <a:rPr lang="en-US" sz="2400" dirty="0" err="1">
                          <a:effectLst/>
                        </a:rPr>
                        <a:t>soát</a:t>
                      </a:r>
                      <a:r>
                        <a:rPr lang="en-US" sz="2400" dirty="0">
                          <a:effectLst/>
                        </a:rPr>
                        <a:t> </a:t>
                      </a:r>
                      <a:r>
                        <a:rPr lang="en-US" sz="2400" dirty="0" err="1">
                          <a:effectLst/>
                        </a:rPr>
                        <a:t>nguồn</a:t>
                      </a:r>
                      <a:r>
                        <a:rPr lang="en-US" sz="2400" dirty="0">
                          <a:effectLst/>
                        </a:rPr>
                        <a:t> </a:t>
                      </a:r>
                      <a:r>
                        <a:rPr lang="en-US" sz="2400" dirty="0" err="1">
                          <a:effectLst/>
                        </a:rPr>
                        <a:t>gốc</a:t>
                      </a:r>
                      <a:r>
                        <a:rPr lang="en-US" sz="2400" dirty="0">
                          <a:effectLst/>
                        </a:rPr>
                        <a:t>, </a:t>
                      </a:r>
                      <a:r>
                        <a:rPr lang="en-US" sz="2400" dirty="0" err="1">
                          <a:effectLst/>
                        </a:rPr>
                        <a:t>tiêu</a:t>
                      </a:r>
                      <a:r>
                        <a:rPr lang="en-US" sz="2400" dirty="0">
                          <a:effectLst/>
                        </a:rPr>
                        <a:t> </a:t>
                      </a:r>
                      <a:r>
                        <a:rPr lang="en-US" sz="2400" dirty="0" err="1">
                          <a:effectLst/>
                        </a:rPr>
                        <a:t>chuẩn</a:t>
                      </a:r>
                      <a:r>
                        <a:rPr lang="en-US" sz="2400" dirty="0">
                          <a:effectLst/>
                        </a:rPr>
                        <a:t> </a:t>
                      </a:r>
                      <a:r>
                        <a:rPr lang="en-US" sz="2400" dirty="0" err="1">
                          <a:effectLst/>
                        </a:rPr>
                        <a:t>kỹ</a:t>
                      </a:r>
                      <a:r>
                        <a:rPr lang="en-US" sz="2400" dirty="0">
                          <a:effectLst/>
                        </a:rPr>
                        <a:t> </a:t>
                      </a:r>
                      <a:r>
                        <a:rPr lang="en-US" sz="2400" dirty="0" err="1">
                          <a:effectLst/>
                        </a:rPr>
                        <a:t>thuật</a:t>
                      </a:r>
                      <a:r>
                        <a:rPr lang="en-US" sz="2400" dirty="0">
                          <a:effectLst/>
                        </a:rPr>
                        <a:t>, an </a:t>
                      </a:r>
                      <a:r>
                        <a:rPr lang="en-US" sz="2400" dirty="0" err="1">
                          <a:effectLst/>
                        </a:rPr>
                        <a:t>toàn</a:t>
                      </a:r>
                      <a:r>
                        <a:rPr lang="en-US" sz="2400" dirty="0">
                          <a:effectLst/>
                        </a:rPr>
                        <a:t> (COA, </a:t>
                      </a:r>
                      <a:r>
                        <a:rPr lang="en-US" sz="2400" dirty="0" err="1">
                          <a:effectLst/>
                        </a:rPr>
                        <a:t>truy</a:t>
                      </a:r>
                      <a:r>
                        <a:rPr lang="en-US" sz="2400" dirty="0">
                          <a:effectLst/>
                        </a:rPr>
                        <a:t> </a:t>
                      </a:r>
                      <a:r>
                        <a:rPr lang="en-US" sz="2400" dirty="0" err="1">
                          <a:effectLst/>
                        </a:rPr>
                        <a:t>xuất</a:t>
                      </a:r>
                      <a:r>
                        <a:rPr lang="en-US" sz="2400" dirty="0">
                          <a:effectLst/>
                        </a:rPr>
                        <a:t> </a:t>
                      </a:r>
                      <a:r>
                        <a:rPr lang="en-US" sz="2400" dirty="0" err="1">
                          <a:effectLst/>
                        </a:rPr>
                        <a:t>nguồn</a:t>
                      </a:r>
                      <a:r>
                        <a:rPr lang="en-US" sz="2400" dirty="0">
                          <a:effectLst/>
                        </a:rPr>
                        <a:t> </a:t>
                      </a:r>
                      <a:r>
                        <a:rPr lang="en-US" sz="2400" dirty="0" err="1">
                          <a:effectLst/>
                        </a:rPr>
                        <a:t>gốc</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err="1">
                          <a:effectLst/>
                        </a:rPr>
                        <a:t>Kiểm</a:t>
                      </a:r>
                      <a:r>
                        <a:rPr lang="en-US" sz="2400" dirty="0">
                          <a:effectLst/>
                        </a:rPr>
                        <a:t> </a:t>
                      </a:r>
                      <a:r>
                        <a:rPr lang="en-US" sz="2400" dirty="0" err="1">
                          <a:effectLst/>
                        </a:rPr>
                        <a:t>soát</a:t>
                      </a:r>
                      <a:r>
                        <a:rPr lang="en-US" sz="2400" dirty="0">
                          <a:effectLst/>
                        </a:rPr>
                        <a:t> </a:t>
                      </a:r>
                      <a:r>
                        <a:rPr lang="en-US" sz="2400" dirty="0" err="1">
                          <a:effectLst/>
                        </a:rPr>
                        <a:t>nguồn</a:t>
                      </a:r>
                      <a:r>
                        <a:rPr lang="en-US" sz="2400" dirty="0">
                          <a:effectLst/>
                        </a:rPr>
                        <a:t> </a:t>
                      </a:r>
                      <a:r>
                        <a:rPr lang="en-US" sz="2400" dirty="0" err="1">
                          <a:effectLst/>
                        </a:rPr>
                        <a:t>gốc</a:t>
                      </a:r>
                      <a:r>
                        <a:rPr lang="en-US" sz="2400" dirty="0">
                          <a:effectLst/>
                        </a:rPr>
                        <a:t> Halal, </a:t>
                      </a:r>
                      <a:r>
                        <a:rPr lang="en-US" sz="2400" dirty="0" err="1">
                          <a:effectLst/>
                        </a:rPr>
                        <a:t>yêu</a:t>
                      </a:r>
                      <a:r>
                        <a:rPr lang="en-US" sz="2400" dirty="0">
                          <a:effectLst/>
                        </a:rPr>
                        <a:t> </a:t>
                      </a:r>
                      <a:r>
                        <a:rPr lang="en-US" sz="2400" dirty="0" err="1">
                          <a:effectLst/>
                        </a:rPr>
                        <a:t>cầu</a:t>
                      </a:r>
                      <a:r>
                        <a:rPr lang="en-US" sz="2400" dirty="0">
                          <a:effectLst/>
                        </a:rPr>
                        <a:t> </a:t>
                      </a:r>
                      <a:r>
                        <a:rPr lang="en-US" sz="2400" dirty="0" err="1">
                          <a:effectLst/>
                        </a:rPr>
                        <a:t>chứng</a:t>
                      </a:r>
                      <a:r>
                        <a:rPr lang="en-US" sz="2400" dirty="0">
                          <a:effectLst/>
                        </a:rPr>
                        <a:t> </a:t>
                      </a:r>
                      <a:r>
                        <a:rPr lang="en-US" sz="2400" dirty="0" err="1">
                          <a:effectLst/>
                        </a:rPr>
                        <a:t>nhận</a:t>
                      </a:r>
                      <a:r>
                        <a:rPr lang="en-US" sz="2400" dirty="0">
                          <a:effectLst/>
                        </a:rPr>
                        <a:t> Halal </a:t>
                      </a:r>
                      <a:r>
                        <a:rPr lang="en-US" sz="2400" dirty="0" err="1">
                          <a:effectLst/>
                        </a:rPr>
                        <a:t>đối</a:t>
                      </a:r>
                      <a:r>
                        <a:rPr lang="en-US" sz="2400" dirty="0">
                          <a:effectLst/>
                        </a:rPr>
                        <a:t> </a:t>
                      </a:r>
                      <a:r>
                        <a:rPr lang="en-US" sz="2400" dirty="0" err="1">
                          <a:effectLst/>
                        </a:rPr>
                        <a:t>với</a:t>
                      </a:r>
                      <a:r>
                        <a:rPr lang="en-US" sz="2400" dirty="0">
                          <a:effectLst/>
                        </a:rPr>
                        <a:t> 1 </a:t>
                      </a:r>
                      <a:r>
                        <a:rPr lang="en-US" sz="2400" dirty="0" err="1">
                          <a:effectLst/>
                        </a:rPr>
                        <a:t>số</a:t>
                      </a:r>
                      <a:r>
                        <a:rPr lang="en-US" sz="2400" dirty="0">
                          <a:effectLst/>
                        </a:rPr>
                        <a:t> </a:t>
                      </a:r>
                      <a:r>
                        <a:rPr lang="en-US" sz="2400" dirty="0" err="1">
                          <a:effectLst/>
                        </a:rPr>
                        <a:t>loại</a:t>
                      </a:r>
                      <a:r>
                        <a:rPr lang="en-US" sz="2400" dirty="0">
                          <a:effectLst/>
                        </a:rPr>
                        <a:t> </a:t>
                      </a:r>
                      <a:r>
                        <a:rPr lang="en-US" sz="2400" dirty="0" err="1">
                          <a:effectLst/>
                        </a:rPr>
                        <a:t>nguyên</a:t>
                      </a:r>
                      <a:r>
                        <a:rPr lang="en-US" sz="2400" dirty="0">
                          <a:effectLst/>
                        </a:rPr>
                        <a:t> </a:t>
                      </a:r>
                      <a:r>
                        <a:rPr lang="en-US" sz="2400" dirty="0" err="1">
                          <a:effectLst/>
                        </a:rPr>
                        <a:t>liệu</a:t>
                      </a:r>
                      <a:r>
                        <a:rPr lang="en-US" sz="2400" dirty="0">
                          <a:effectLst/>
                        </a:rPr>
                        <a:t>, </a:t>
                      </a:r>
                      <a:r>
                        <a:rPr lang="en-US" sz="2400" dirty="0" err="1">
                          <a:effectLst/>
                        </a:rPr>
                        <a:t>danh</a:t>
                      </a:r>
                      <a:r>
                        <a:rPr lang="en-US" sz="2400" dirty="0">
                          <a:effectLst/>
                        </a:rPr>
                        <a:t> </a:t>
                      </a:r>
                      <a:r>
                        <a:rPr lang="en-US" sz="2400" dirty="0" err="1">
                          <a:effectLst/>
                        </a:rPr>
                        <a:t>sách</a:t>
                      </a:r>
                      <a:r>
                        <a:rPr lang="en-US" sz="2400" dirty="0">
                          <a:effectLst/>
                        </a:rPr>
                        <a:t> </a:t>
                      </a:r>
                      <a:r>
                        <a:rPr lang="en-US" sz="2400" dirty="0" err="1">
                          <a:effectLst/>
                        </a:rPr>
                        <a:t>vật</a:t>
                      </a:r>
                      <a:r>
                        <a:rPr lang="en-US" sz="2400" dirty="0">
                          <a:effectLst/>
                        </a:rPr>
                        <a:t> </a:t>
                      </a:r>
                      <a:r>
                        <a:rPr lang="en-US" sz="2400" dirty="0" err="1">
                          <a:effectLst/>
                        </a:rPr>
                        <a:t>liệu</a:t>
                      </a:r>
                      <a:r>
                        <a:rPr lang="en-US" sz="2400" dirty="0">
                          <a:effectLst/>
                        </a:rPr>
                        <a:t> Halal </a:t>
                      </a:r>
                      <a:r>
                        <a:rPr lang="en-US" sz="2400" dirty="0" err="1">
                          <a:effectLst/>
                        </a:rPr>
                        <a:t>phải</a:t>
                      </a:r>
                      <a:r>
                        <a:rPr lang="en-US" sz="2400" dirty="0">
                          <a:effectLst/>
                        </a:rPr>
                        <a:t> </a:t>
                      </a:r>
                      <a:r>
                        <a:rPr lang="en-US" sz="2400" dirty="0" err="1">
                          <a:effectLst/>
                        </a:rPr>
                        <a:t>được</a:t>
                      </a:r>
                      <a:r>
                        <a:rPr lang="en-US" sz="2400" dirty="0">
                          <a:effectLst/>
                        </a:rPr>
                        <a:t> </a:t>
                      </a:r>
                      <a:r>
                        <a:rPr lang="en-US" sz="2400" dirty="0" err="1">
                          <a:effectLst/>
                        </a:rPr>
                        <a:t>phê</a:t>
                      </a:r>
                      <a:r>
                        <a:rPr lang="en-US" sz="2400" dirty="0">
                          <a:effectLst/>
                        </a:rPr>
                        <a:t> </a:t>
                      </a:r>
                      <a:r>
                        <a:rPr lang="en-US" sz="2400" dirty="0" err="1">
                          <a:effectLst/>
                        </a:rPr>
                        <a:t>duyệt</a:t>
                      </a:r>
                      <a:r>
                        <a:rPr lang="en-US" sz="2400" dirty="0">
                          <a:effectLst/>
                        </a:rPr>
                        <a:t> </a:t>
                      </a:r>
                      <a:r>
                        <a:rPr lang="en-US" sz="2400" dirty="0" err="1">
                          <a:effectLst/>
                        </a:rPr>
                        <a:t>bởi</a:t>
                      </a:r>
                      <a:r>
                        <a:rPr lang="en-US" sz="2400" dirty="0">
                          <a:effectLst/>
                        </a:rPr>
                        <a:t> HCA </a:t>
                      </a:r>
                      <a:r>
                        <a:rPr lang="en-US" sz="2400" dirty="0" err="1">
                          <a:effectLst/>
                        </a:rPr>
                        <a:t>Việt</a:t>
                      </a:r>
                      <a:r>
                        <a:rPr lang="en-US" sz="2400" dirty="0">
                          <a:effectLst/>
                        </a:rPr>
                        <a:t> Nam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a:effectLst/>
                        </a:rPr>
                        <a:t>🔹 </a:t>
                      </a:r>
                      <a:r>
                        <a:rPr lang="en-US" sz="2400" dirty="0" err="1">
                          <a:effectLst/>
                        </a:rPr>
                        <a:t>Giống</a:t>
                      </a:r>
                      <a:r>
                        <a:rPr lang="en-US" sz="2400" dirty="0">
                          <a:effectLst/>
                        </a:rPr>
                        <a:t>: </a:t>
                      </a:r>
                      <a:r>
                        <a:rPr lang="en-US" sz="2400" dirty="0" err="1">
                          <a:effectLst/>
                        </a:rPr>
                        <a:t>Đều</a:t>
                      </a:r>
                      <a:r>
                        <a:rPr lang="en-US" sz="2400" dirty="0">
                          <a:effectLst/>
                        </a:rPr>
                        <a:t> </a:t>
                      </a:r>
                      <a:r>
                        <a:rPr lang="en-US" sz="2400" dirty="0" err="1">
                          <a:effectLst/>
                        </a:rPr>
                        <a:t>yêu</a:t>
                      </a:r>
                      <a:r>
                        <a:rPr lang="en-US" sz="2400" dirty="0">
                          <a:effectLst/>
                        </a:rPr>
                        <a:t> </a:t>
                      </a:r>
                      <a:r>
                        <a:rPr lang="en-US" sz="2400" dirty="0" err="1">
                          <a:effectLst/>
                        </a:rPr>
                        <a:t>cầu</a:t>
                      </a:r>
                      <a:r>
                        <a:rPr lang="en-US" sz="2400" dirty="0">
                          <a:effectLst/>
                        </a:rPr>
                        <a:t> </a:t>
                      </a:r>
                      <a:r>
                        <a:rPr lang="en-US" sz="2400" dirty="0" err="1">
                          <a:effectLst/>
                        </a:rPr>
                        <a:t>truy</a:t>
                      </a:r>
                      <a:r>
                        <a:rPr lang="en-US" sz="2400" dirty="0">
                          <a:effectLst/>
                        </a:rPr>
                        <a:t> </a:t>
                      </a:r>
                      <a:r>
                        <a:rPr lang="en-US" sz="2400" dirty="0" err="1">
                          <a:effectLst/>
                        </a:rPr>
                        <a:t>xuất</a:t>
                      </a:r>
                      <a:r>
                        <a:rPr lang="en-US" sz="2400" dirty="0">
                          <a:effectLst/>
                        </a:rPr>
                        <a:t> </a:t>
                      </a:r>
                      <a:r>
                        <a:rPr lang="en-US" sz="2400" dirty="0" err="1">
                          <a:effectLst/>
                        </a:rPr>
                        <a:t>và</a:t>
                      </a:r>
                      <a:r>
                        <a:rPr lang="en-US" sz="2400" dirty="0">
                          <a:effectLst/>
                        </a:rPr>
                        <a:t> </a:t>
                      </a:r>
                      <a:r>
                        <a:rPr lang="en-US" sz="2400" dirty="0" err="1">
                          <a:effectLst/>
                        </a:rPr>
                        <a:t>hồ</a:t>
                      </a:r>
                      <a:r>
                        <a:rPr lang="en-US" sz="2400" dirty="0">
                          <a:effectLst/>
                        </a:rPr>
                        <a:t> </a:t>
                      </a:r>
                      <a:r>
                        <a:rPr lang="en-US" sz="2400" dirty="0" err="1">
                          <a:effectLst/>
                        </a:rPr>
                        <a:t>sơ</a:t>
                      </a:r>
                      <a:r>
                        <a:rPr lang="en-US" sz="2400" dirty="0">
                          <a:effectLst/>
                        </a:rPr>
                        <a:t> </a:t>
                      </a:r>
                      <a:r>
                        <a:rPr lang="en-US" sz="2400" dirty="0" err="1">
                          <a:effectLst/>
                        </a:rPr>
                        <a:t>mua</a:t>
                      </a:r>
                      <a:r>
                        <a:rPr lang="en-US" sz="2400" dirty="0">
                          <a:effectLst/>
                        </a:rPr>
                        <a:t> </a:t>
                      </a:r>
                      <a:r>
                        <a:rPr lang="en-US" sz="2400" dirty="0" err="1">
                          <a:effectLst/>
                        </a:rPr>
                        <a:t>nguyên</a:t>
                      </a:r>
                      <a:r>
                        <a:rPr lang="en-US" sz="2400" dirty="0">
                          <a:effectLst/>
                        </a:rPr>
                        <a:t> </a:t>
                      </a:r>
                      <a:r>
                        <a:rPr lang="en-US" sz="2400" dirty="0" err="1">
                          <a:effectLst/>
                        </a:rPr>
                        <a:t>liệu</a:t>
                      </a:r>
                      <a:r>
                        <a:rPr lang="en-US" sz="2400" dirty="0">
                          <a:effectLst/>
                        </a:rPr>
                        <a:t>.</a:t>
                      </a:r>
                    </a:p>
                    <a:p>
                      <a:pPr marL="0" marR="0" algn="ctr">
                        <a:lnSpc>
                          <a:spcPct val="107000"/>
                        </a:lnSpc>
                        <a:spcBef>
                          <a:spcPts val="0"/>
                        </a:spcBef>
                        <a:spcAft>
                          <a:spcPts val="0"/>
                        </a:spcAft>
                      </a:pPr>
                      <a:r>
                        <a:rPr lang="en-US" sz="2400" dirty="0">
                          <a:effectLst/>
                        </a:rPr>
                        <a:t>🔸 </a:t>
                      </a:r>
                      <a:r>
                        <a:rPr lang="en-US" sz="2400" dirty="0" err="1">
                          <a:effectLst/>
                        </a:rPr>
                        <a:t>Khác</a:t>
                      </a:r>
                      <a:r>
                        <a:rPr lang="en-US" sz="2400" dirty="0">
                          <a:effectLst/>
                        </a:rPr>
                        <a:t>: Halal </a:t>
                      </a:r>
                      <a:r>
                        <a:rPr lang="en-US" sz="2400" dirty="0" err="1">
                          <a:effectLst/>
                        </a:rPr>
                        <a:t>kiểm</a:t>
                      </a:r>
                      <a:r>
                        <a:rPr lang="en-US" sz="2400" dirty="0">
                          <a:effectLst/>
                        </a:rPr>
                        <a:t> </a:t>
                      </a:r>
                      <a:r>
                        <a:rPr lang="en-US" sz="2400" dirty="0" err="1">
                          <a:effectLst/>
                        </a:rPr>
                        <a:t>soát</a:t>
                      </a:r>
                      <a:r>
                        <a:rPr lang="en-US" sz="2400" dirty="0">
                          <a:effectLst/>
                        </a:rPr>
                        <a:t> </a:t>
                      </a:r>
                      <a:r>
                        <a:rPr lang="en-US" sz="2400" dirty="0" err="1">
                          <a:effectLst/>
                        </a:rPr>
                        <a:t>tính</a:t>
                      </a:r>
                      <a:r>
                        <a:rPr lang="en-US" sz="2400" dirty="0">
                          <a:effectLst/>
                        </a:rPr>
                        <a:t> </a:t>
                      </a:r>
                      <a:r>
                        <a:rPr lang="en-US" sz="2400" dirty="0" err="1">
                          <a:effectLst/>
                        </a:rPr>
                        <a:t>tôn</a:t>
                      </a:r>
                      <a:r>
                        <a:rPr lang="en-US" sz="2400" dirty="0">
                          <a:effectLst/>
                        </a:rPr>
                        <a:t> </a:t>
                      </a:r>
                      <a:r>
                        <a:rPr lang="en-US" sz="2400" dirty="0" err="1">
                          <a:effectLst/>
                        </a:rPr>
                        <a:t>giáo</a:t>
                      </a:r>
                      <a:r>
                        <a:rPr lang="en-US" sz="2400" dirty="0">
                          <a:effectLst/>
                        </a:rPr>
                        <a:t> </a:t>
                      </a:r>
                      <a:r>
                        <a:rPr lang="en-US" sz="2400" dirty="0" err="1">
                          <a:effectLst/>
                        </a:rPr>
                        <a:t>và</a:t>
                      </a:r>
                      <a:r>
                        <a:rPr lang="en-US" sz="2400" dirty="0">
                          <a:effectLst/>
                        </a:rPr>
                        <a:t> </a:t>
                      </a:r>
                      <a:r>
                        <a:rPr lang="en-US" sz="2400" dirty="0" err="1">
                          <a:effectLst/>
                        </a:rPr>
                        <a:t>nghi</a:t>
                      </a:r>
                      <a:r>
                        <a:rPr lang="en-US" sz="2400" dirty="0">
                          <a:effectLst/>
                        </a:rPr>
                        <a:t> </a:t>
                      </a:r>
                      <a:r>
                        <a:rPr lang="en-US" sz="2400" dirty="0" err="1">
                          <a:effectLst/>
                        </a:rPr>
                        <a:t>lễ</a:t>
                      </a:r>
                      <a:r>
                        <a:rPr lang="en-US" sz="2400" dirty="0">
                          <a:effectLst/>
                        </a:rPr>
                        <a:t> </a:t>
                      </a:r>
                      <a:r>
                        <a:rPr lang="en-US" sz="2400" dirty="0" err="1">
                          <a:effectLst/>
                        </a:rPr>
                        <a:t>giết</a:t>
                      </a:r>
                      <a:r>
                        <a:rPr lang="en-US" sz="2400" dirty="0">
                          <a:effectLst/>
                        </a:rPr>
                        <a:t> </a:t>
                      </a:r>
                      <a:r>
                        <a:rPr lang="en-US" sz="2400" dirty="0" err="1">
                          <a:effectLst/>
                        </a:rPr>
                        <a:t>mổ</a:t>
                      </a:r>
                      <a:r>
                        <a:rPr lang="en-US" sz="2400" dirty="0">
                          <a:effectLst/>
                        </a:rPr>
                        <a:t>, </a:t>
                      </a:r>
                      <a:r>
                        <a:rPr lang="en-US" sz="2400" dirty="0" err="1">
                          <a:effectLst/>
                        </a:rPr>
                        <a:t>không</a:t>
                      </a:r>
                      <a:r>
                        <a:rPr lang="en-US" sz="2400" dirty="0">
                          <a:effectLst/>
                        </a:rPr>
                        <a:t> </a:t>
                      </a:r>
                      <a:r>
                        <a:rPr lang="en-US" sz="2400" dirty="0" err="1">
                          <a:effectLst/>
                        </a:rPr>
                        <a:t>chỉ</a:t>
                      </a:r>
                      <a:r>
                        <a:rPr lang="en-US" sz="2400" dirty="0">
                          <a:effectLst/>
                        </a:rPr>
                        <a:t> an </a:t>
                      </a:r>
                      <a:r>
                        <a:rPr lang="en-US" sz="2400" dirty="0" err="1">
                          <a:effectLst/>
                        </a:rPr>
                        <a:t>toàn</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extLst>
                  <a:ext uri="{0D108BD9-81ED-4DB2-BD59-A6C34878D82A}">
                    <a16:rowId xmlns:a16="http://schemas.microsoft.com/office/drawing/2014/main" val="817741139"/>
                  </a:ext>
                </a:extLst>
              </a:tr>
              <a:tr h="3421490">
                <a:tc>
                  <a:txBody>
                    <a:bodyPr/>
                    <a:lstStyle/>
                    <a:p>
                      <a:pPr marL="0" marR="0">
                        <a:lnSpc>
                          <a:spcPct val="107000"/>
                        </a:lnSpc>
                        <a:spcBef>
                          <a:spcPts val="0"/>
                        </a:spcBef>
                        <a:spcAft>
                          <a:spcPts val="0"/>
                        </a:spcAft>
                      </a:pPr>
                      <a:r>
                        <a:rPr lang="en-US" sz="2400" dirty="0" err="1">
                          <a:effectLst/>
                        </a:rPr>
                        <a:t>Quy</a:t>
                      </a:r>
                      <a:r>
                        <a:rPr lang="en-US" sz="2400" dirty="0">
                          <a:effectLst/>
                        </a:rPr>
                        <a:t> </a:t>
                      </a:r>
                      <a:r>
                        <a:rPr lang="en-US" sz="2400" dirty="0" err="1">
                          <a:effectLst/>
                        </a:rPr>
                        <a:t>trình</a:t>
                      </a:r>
                      <a:r>
                        <a:rPr lang="en-US" sz="2400" dirty="0">
                          <a:effectLst/>
                        </a:rPr>
                        <a:t> </a:t>
                      </a:r>
                      <a:r>
                        <a:rPr lang="en-US" sz="2400" dirty="0" err="1">
                          <a:effectLst/>
                        </a:rPr>
                        <a:t>sản</a:t>
                      </a:r>
                      <a:r>
                        <a:rPr lang="en-US" sz="2400" dirty="0">
                          <a:effectLst/>
                        </a:rPr>
                        <a:t> </a:t>
                      </a:r>
                      <a:r>
                        <a:rPr lang="en-US" sz="2400" dirty="0" err="1">
                          <a:effectLst/>
                        </a:rPr>
                        <a:t>xuất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a:effectLst/>
                        </a:rPr>
                        <a:t>Đảm bảo không có mối nguy (CCP, GMP, GHP), quy trình vệ sinh, bảo trì thiết bị.</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err="1">
                          <a:effectLst/>
                        </a:rPr>
                        <a:t>Đảm</a:t>
                      </a:r>
                      <a:r>
                        <a:rPr lang="en-US" sz="2400" dirty="0">
                          <a:effectLst/>
                        </a:rPr>
                        <a:t> </a:t>
                      </a:r>
                      <a:r>
                        <a:rPr lang="en-US" sz="2400" dirty="0" err="1">
                          <a:effectLst/>
                        </a:rPr>
                        <a:t>bảo</a:t>
                      </a:r>
                      <a:r>
                        <a:rPr lang="en-US" sz="2400" dirty="0">
                          <a:effectLst/>
                        </a:rPr>
                        <a:t> </a:t>
                      </a:r>
                      <a:r>
                        <a:rPr lang="en-US" sz="2400" dirty="0" err="1">
                          <a:effectLst/>
                        </a:rPr>
                        <a:t>tách</a:t>
                      </a:r>
                      <a:r>
                        <a:rPr lang="en-US" sz="2400" dirty="0">
                          <a:effectLst/>
                        </a:rPr>
                        <a:t> </a:t>
                      </a:r>
                      <a:r>
                        <a:rPr lang="en-US" sz="2400" dirty="0" err="1">
                          <a:effectLst/>
                        </a:rPr>
                        <a:t>biệt</a:t>
                      </a:r>
                      <a:r>
                        <a:rPr lang="en-US" sz="2400" dirty="0">
                          <a:effectLst/>
                        </a:rPr>
                        <a:t> </a:t>
                      </a:r>
                      <a:r>
                        <a:rPr lang="en-US" sz="2400" dirty="0" err="1">
                          <a:effectLst/>
                        </a:rPr>
                        <a:t>khu</a:t>
                      </a:r>
                      <a:r>
                        <a:rPr lang="en-US" sz="2400" dirty="0">
                          <a:effectLst/>
                        </a:rPr>
                        <a:t> </a:t>
                      </a:r>
                      <a:r>
                        <a:rPr lang="en-US" sz="2400" dirty="0" err="1">
                          <a:effectLst/>
                        </a:rPr>
                        <a:t>vực</a:t>
                      </a:r>
                      <a:r>
                        <a:rPr lang="en-US" sz="2400" dirty="0">
                          <a:effectLst/>
                        </a:rPr>
                        <a:t> Halal </a:t>
                      </a:r>
                      <a:r>
                        <a:rPr lang="en-US" sz="2400" dirty="0" err="1">
                          <a:effectLst/>
                        </a:rPr>
                        <a:t>và</a:t>
                      </a:r>
                      <a:r>
                        <a:rPr lang="en-US" sz="2400" dirty="0">
                          <a:effectLst/>
                        </a:rPr>
                        <a:t> </a:t>
                      </a:r>
                      <a:r>
                        <a:rPr lang="en-US" sz="2400" dirty="0" err="1">
                          <a:effectLst/>
                        </a:rPr>
                        <a:t>không</a:t>
                      </a:r>
                      <a:r>
                        <a:rPr lang="en-US" sz="2400" dirty="0">
                          <a:effectLst/>
                        </a:rPr>
                        <a:t> Halal, </a:t>
                      </a:r>
                      <a:r>
                        <a:rPr lang="en-US" sz="2400" dirty="0" err="1">
                          <a:effectLst/>
                        </a:rPr>
                        <a:t>làm</a:t>
                      </a:r>
                      <a:r>
                        <a:rPr lang="en-US" sz="2400" dirty="0">
                          <a:effectLst/>
                        </a:rPr>
                        <a:t> </a:t>
                      </a:r>
                      <a:r>
                        <a:rPr lang="en-US" sz="2400" dirty="0" err="1">
                          <a:effectLst/>
                        </a:rPr>
                        <a:t>sạch</a:t>
                      </a:r>
                      <a:r>
                        <a:rPr lang="en-US" sz="2400" dirty="0">
                          <a:effectLst/>
                        </a:rPr>
                        <a:t> </a:t>
                      </a:r>
                      <a:r>
                        <a:rPr lang="en-US" sz="2400" dirty="0" err="1">
                          <a:effectLst/>
                        </a:rPr>
                        <a:t>theo</a:t>
                      </a:r>
                      <a:r>
                        <a:rPr lang="en-US" sz="2400" dirty="0">
                          <a:effectLst/>
                        </a:rPr>
                        <a:t> </a:t>
                      </a:r>
                      <a:r>
                        <a:rPr lang="en-US" sz="2400" dirty="0" err="1">
                          <a:effectLst/>
                        </a:rPr>
                        <a:t>nghi</a:t>
                      </a:r>
                      <a:r>
                        <a:rPr lang="en-US" sz="2400" dirty="0">
                          <a:effectLst/>
                        </a:rPr>
                        <a:t> </a:t>
                      </a:r>
                      <a:r>
                        <a:rPr lang="en-US" sz="2400" dirty="0" err="1">
                          <a:effectLst/>
                        </a:rPr>
                        <a:t>thức</a:t>
                      </a:r>
                      <a:r>
                        <a:rPr lang="en-US" sz="2400" dirty="0">
                          <a:effectLst/>
                        </a:rPr>
                        <a:t> </a:t>
                      </a:r>
                      <a:r>
                        <a:rPr lang="en-US" sz="2400" dirty="0" err="1">
                          <a:effectLst/>
                        </a:rPr>
                        <a:t>Shariah</a:t>
                      </a:r>
                      <a:r>
                        <a:rPr lang="en-US" sz="2400" dirty="0">
                          <a:effectLst/>
                        </a:rPr>
                        <a:t>, </a:t>
                      </a:r>
                      <a:r>
                        <a:rPr lang="en-US" sz="2400" dirty="0" err="1">
                          <a:effectLst/>
                        </a:rPr>
                        <a:t>Quy</a:t>
                      </a:r>
                      <a:r>
                        <a:rPr lang="en-US" sz="2400" dirty="0">
                          <a:effectLst/>
                        </a:rPr>
                        <a:t> </a:t>
                      </a:r>
                      <a:r>
                        <a:rPr lang="en-US" sz="2400" dirty="0" err="1">
                          <a:effectLst/>
                        </a:rPr>
                        <a:t>trình</a:t>
                      </a:r>
                      <a:r>
                        <a:rPr lang="en-US" sz="2400" dirty="0">
                          <a:effectLst/>
                        </a:rPr>
                        <a:t> </a:t>
                      </a:r>
                      <a:r>
                        <a:rPr lang="en-US" sz="2400" dirty="0" err="1">
                          <a:effectLst/>
                        </a:rPr>
                        <a:t>sản</a:t>
                      </a:r>
                      <a:r>
                        <a:rPr lang="en-US" sz="2400" dirty="0">
                          <a:effectLst/>
                        </a:rPr>
                        <a:t> </a:t>
                      </a:r>
                      <a:r>
                        <a:rPr lang="en-US" sz="2400" dirty="0" err="1">
                          <a:effectLst/>
                        </a:rPr>
                        <a:t>xuất</a:t>
                      </a:r>
                      <a:r>
                        <a:rPr lang="en-US" sz="2400" dirty="0">
                          <a:effectLst/>
                        </a:rPr>
                        <a:t> </a:t>
                      </a:r>
                      <a:r>
                        <a:rPr lang="en-US" sz="2400" dirty="0" err="1">
                          <a:effectLst/>
                        </a:rPr>
                        <a:t>sản</a:t>
                      </a:r>
                      <a:r>
                        <a:rPr lang="en-US" sz="2400" dirty="0">
                          <a:effectLst/>
                        </a:rPr>
                        <a:t> </a:t>
                      </a:r>
                      <a:r>
                        <a:rPr lang="en-US" sz="2400" dirty="0" err="1">
                          <a:effectLst/>
                        </a:rPr>
                        <a:t>phẩm</a:t>
                      </a:r>
                      <a:r>
                        <a:rPr lang="en-US" sz="2400" dirty="0">
                          <a:effectLst/>
                        </a:rPr>
                        <a:t> Halal </a:t>
                      </a:r>
                      <a:r>
                        <a:rPr lang="en-US" sz="2400" dirty="0" err="1">
                          <a:effectLst/>
                        </a:rPr>
                        <a:t>tách</a:t>
                      </a:r>
                      <a:r>
                        <a:rPr lang="en-US" sz="2400" dirty="0">
                          <a:effectLst/>
                        </a:rPr>
                        <a:t> </a:t>
                      </a:r>
                      <a:r>
                        <a:rPr lang="en-US" sz="2400" dirty="0" err="1">
                          <a:effectLst/>
                        </a:rPr>
                        <a:t>biệt</a:t>
                      </a:r>
                      <a:r>
                        <a:rPr lang="en-US" sz="2400" dirty="0">
                          <a:effectLst/>
                        </a:rPr>
                        <a:t> </a:t>
                      </a:r>
                      <a:r>
                        <a:rPr lang="en-US" sz="2400" dirty="0" err="1">
                          <a:effectLst/>
                        </a:rPr>
                        <a:t>hoàn</a:t>
                      </a:r>
                      <a:r>
                        <a:rPr lang="en-US" sz="2400" dirty="0">
                          <a:effectLst/>
                        </a:rPr>
                        <a:t> </a:t>
                      </a:r>
                      <a:r>
                        <a:rPr lang="en-US" sz="2400" dirty="0" err="1">
                          <a:effectLst/>
                        </a:rPr>
                        <a:t>toàn</a:t>
                      </a:r>
                      <a:r>
                        <a:rPr lang="en-US" sz="2400" dirty="0">
                          <a:effectLst/>
                        </a:rPr>
                        <a:t> </a:t>
                      </a:r>
                      <a:r>
                        <a:rPr lang="en-US" sz="2400" dirty="0" err="1">
                          <a:effectLst/>
                        </a:rPr>
                        <a:t>với</a:t>
                      </a:r>
                      <a:r>
                        <a:rPr lang="en-US" sz="2400" dirty="0">
                          <a:effectLst/>
                        </a:rPr>
                        <a:t> </a:t>
                      </a:r>
                      <a:r>
                        <a:rPr lang="en-US" sz="2400" dirty="0" err="1">
                          <a:effectLst/>
                        </a:rPr>
                        <a:t>các</a:t>
                      </a:r>
                      <a:r>
                        <a:rPr lang="en-US" sz="2400" dirty="0">
                          <a:effectLst/>
                        </a:rPr>
                        <a:t> </a:t>
                      </a:r>
                      <a:r>
                        <a:rPr lang="en-US" sz="2400" dirty="0" err="1">
                          <a:effectLst/>
                        </a:rPr>
                        <a:t>sản</a:t>
                      </a:r>
                      <a:r>
                        <a:rPr lang="en-US" sz="2400" dirty="0">
                          <a:effectLst/>
                        </a:rPr>
                        <a:t> </a:t>
                      </a:r>
                      <a:r>
                        <a:rPr lang="en-US" sz="2400" dirty="0" err="1">
                          <a:effectLst/>
                        </a:rPr>
                        <a:t>phẩm</a:t>
                      </a:r>
                      <a:r>
                        <a:rPr lang="en-US" sz="2400" dirty="0">
                          <a:effectLst/>
                        </a:rPr>
                        <a:t> Non- Halal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a:effectLst/>
                        </a:rPr>
                        <a:t>🔹 </a:t>
                      </a:r>
                      <a:r>
                        <a:rPr lang="en-US" sz="2400" dirty="0" err="1">
                          <a:effectLst/>
                        </a:rPr>
                        <a:t>Giống</a:t>
                      </a:r>
                      <a:r>
                        <a:rPr lang="en-US" sz="2400" dirty="0">
                          <a:effectLst/>
                        </a:rPr>
                        <a:t>: </a:t>
                      </a:r>
                      <a:r>
                        <a:rPr lang="en-US" sz="2400" dirty="0" err="1">
                          <a:effectLst/>
                        </a:rPr>
                        <a:t>Cùng</a:t>
                      </a:r>
                      <a:r>
                        <a:rPr lang="en-US" sz="2400" dirty="0">
                          <a:effectLst/>
                        </a:rPr>
                        <a:t> </a:t>
                      </a:r>
                      <a:r>
                        <a:rPr lang="en-US" sz="2400" dirty="0" err="1">
                          <a:effectLst/>
                        </a:rPr>
                        <a:t>mục</a:t>
                      </a:r>
                      <a:r>
                        <a:rPr lang="en-US" sz="2400" dirty="0">
                          <a:effectLst/>
                        </a:rPr>
                        <a:t> </a:t>
                      </a:r>
                      <a:r>
                        <a:rPr lang="en-US" sz="2400" dirty="0" err="1">
                          <a:effectLst/>
                        </a:rPr>
                        <a:t>tiêu</a:t>
                      </a:r>
                      <a:r>
                        <a:rPr lang="en-US" sz="2400" dirty="0">
                          <a:effectLst/>
                        </a:rPr>
                        <a:t> </a:t>
                      </a:r>
                      <a:r>
                        <a:rPr lang="en-US" sz="2400" dirty="0" err="1">
                          <a:effectLst/>
                        </a:rPr>
                        <a:t>ngăn</a:t>
                      </a:r>
                      <a:r>
                        <a:rPr lang="en-US" sz="2400" dirty="0">
                          <a:effectLst/>
                        </a:rPr>
                        <a:t> </a:t>
                      </a:r>
                      <a:r>
                        <a:rPr lang="en-US" sz="2400" dirty="0" err="1">
                          <a:effectLst/>
                        </a:rPr>
                        <a:t>ngừa</a:t>
                      </a:r>
                      <a:r>
                        <a:rPr lang="en-US" sz="2400" dirty="0">
                          <a:effectLst/>
                        </a:rPr>
                        <a:t> </a:t>
                      </a:r>
                      <a:r>
                        <a:rPr lang="en-US" sz="2400" dirty="0" err="1">
                          <a:effectLst/>
                        </a:rPr>
                        <a:t>nhiễm</a:t>
                      </a:r>
                      <a:r>
                        <a:rPr lang="en-US" sz="2400" dirty="0">
                          <a:effectLst/>
                        </a:rPr>
                        <a:t> </a:t>
                      </a:r>
                      <a:r>
                        <a:rPr lang="en-US" sz="2400" dirty="0" err="1">
                          <a:effectLst/>
                        </a:rPr>
                        <a:t>chéo</a:t>
                      </a:r>
                      <a:r>
                        <a:rPr lang="en-US" sz="2400" dirty="0">
                          <a:effectLst/>
                        </a:rPr>
                        <a:t>.</a:t>
                      </a:r>
                    </a:p>
                    <a:p>
                      <a:pPr marL="0" marR="0" algn="ctr">
                        <a:lnSpc>
                          <a:spcPct val="107000"/>
                        </a:lnSpc>
                        <a:spcBef>
                          <a:spcPts val="0"/>
                        </a:spcBef>
                        <a:spcAft>
                          <a:spcPts val="0"/>
                        </a:spcAft>
                      </a:pPr>
                      <a:r>
                        <a:rPr lang="en-US" sz="2400" dirty="0">
                          <a:effectLst/>
                        </a:rPr>
                        <a:t>🔸 </a:t>
                      </a:r>
                      <a:r>
                        <a:rPr lang="en-US" sz="2400" dirty="0" err="1">
                          <a:effectLst/>
                        </a:rPr>
                        <a:t>Khác</a:t>
                      </a:r>
                      <a:r>
                        <a:rPr lang="en-US" sz="2400" dirty="0">
                          <a:effectLst/>
                        </a:rPr>
                        <a:t>: Halal </a:t>
                      </a:r>
                      <a:r>
                        <a:rPr lang="en-US" sz="2400" dirty="0" err="1">
                          <a:effectLst/>
                        </a:rPr>
                        <a:t>có</a:t>
                      </a:r>
                      <a:r>
                        <a:rPr lang="en-US" sz="2400" dirty="0">
                          <a:effectLst/>
                        </a:rPr>
                        <a:t> </a:t>
                      </a:r>
                      <a:r>
                        <a:rPr lang="en-US" sz="2400" dirty="0" err="1">
                          <a:effectLst/>
                        </a:rPr>
                        <a:t>nghi</a:t>
                      </a:r>
                      <a:r>
                        <a:rPr lang="en-US" sz="2400" dirty="0">
                          <a:effectLst/>
                        </a:rPr>
                        <a:t> </a:t>
                      </a:r>
                      <a:r>
                        <a:rPr lang="en-US" sz="2400" dirty="0" err="1">
                          <a:effectLst/>
                        </a:rPr>
                        <a:t>lễ</a:t>
                      </a:r>
                      <a:r>
                        <a:rPr lang="en-US" sz="2400" dirty="0">
                          <a:effectLst/>
                        </a:rPr>
                        <a:t> </a:t>
                      </a:r>
                      <a:r>
                        <a:rPr lang="en-US" sz="2400" dirty="0" err="1">
                          <a:effectLst/>
                        </a:rPr>
                        <a:t>thanh</a:t>
                      </a:r>
                      <a:r>
                        <a:rPr lang="en-US" sz="2400" dirty="0">
                          <a:effectLst/>
                        </a:rPr>
                        <a:t> </a:t>
                      </a:r>
                      <a:r>
                        <a:rPr lang="en-US" sz="2400" dirty="0" err="1">
                          <a:effectLst/>
                        </a:rPr>
                        <a:t>tẩy</a:t>
                      </a:r>
                      <a:r>
                        <a:rPr lang="en-US" sz="2400" dirty="0">
                          <a:effectLst/>
                        </a:rPr>
                        <a:t> (</a:t>
                      </a:r>
                      <a:r>
                        <a:rPr lang="en-US" sz="2400" dirty="0" err="1">
                          <a:effectLst/>
                        </a:rPr>
                        <a:t>sertu</a:t>
                      </a:r>
                      <a:r>
                        <a:rPr lang="en-US" sz="2400" dirty="0">
                          <a:effectLst/>
                        </a:rPr>
                        <a:t>/</a:t>
                      </a:r>
                      <a:r>
                        <a:rPr lang="en-US" sz="2400" dirty="0" err="1">
                          <a:effectLst/>
                        </a:rPr>
                        <a:t>samak</a:t>
                      </a:r>
                      <a:r>
                        <a:rPr lang="en-US" sz="2400" dirty="0">
                          <a:effectLst/>
                        </a:rPr>
                        <a:t>) </a:t>
                      </a:r>
                      <a:r>
                        <a:rPr lang="en-US" sz="2400" dirty="0" err="1">
                          <a:effectLst/>
                        </a:rPr>
                        <a:t>và</a:t>
                      </a:r>
                      <a:r>
                        <a:rPr lang="en-US" sz="2400" dirty="0">
                          <a:effectLst/>
                        </a:rPr>
                        <a:t> </a:t>
                      </a:r>
                      <a:r>
                        <a:rPr lang="en-US" sz="2400" dirty="0" err="1">
                          <a:effectLst/>
                        </a:rPr>
                        <a:t>quy</a:t>
                      </a:r>
                      <a:r>
                        <a:rPr lang="en-US" sz="2400" dirty="0">
                          <a:effectLst/>
                        </a:rPr>
                        <a:t> </a:t>
                      </a:r>
                      <a:r>
                        <a:rPr lang="en-US" sz="2400" dirty="0" err="1">
                          <a:effectLst/>
                        </a:rPr>
                        <a:t>định</a:t>
                      </a:r>
                      <a:r>
                        <a:rPr lang="en-US" sz="2400" dirty="0">
                          <a:effectLst/>
                        </a:rPr>
                        <a:t> </a:t>
                      </a:r>
                      <a:r>
                        <a:rPr lang="en-US" sz="2400" dirty="0" err="1">
                          <a:effectLst/>
                        </a:rPr>
                        <a:t>vật</a:t>
                      </a:r>
                      <a:r>
                        <a:rPr lang="en-US" sz="2400" dirty="0">
                          <a:effectLst/>
                        </a:rPr>
                        <a:t> </a:t>
                      </a:r>
                      <a:r>
                        <a:rPr lang="en-US" sz="2400" dirty="0" err="1">
                          <a:effectLst/>
                        </a:rPr>
                        <a:t>liệu</a:t>
                      </a:r>
                      <a:r>
                        <a:rPr lang="en-US" sz="2400" dirty="0">
                          <a:effectLst/>
                        </a:rPr>
                        <a:t>, </a:t>
                      </a:r>
                      <a:r>
                        <a:rPr lang="en-US" sz="2400" dirty="0" err="1">
                          <a:effectLst/>
                        </a:rPr>
                        <a:t>địa</a:t>
                      </a:r>
                      <a:r>
                        <a:rPr lang="en-US" sz="2400" dirty="0">
                          <a:effectLst/>
                        </a:rPr>
                        <a:t> </a:t>
                      </a:r>
                      <a:r>
                        <a:rPr lang="en-US" sz="2400" dirty="0" err="1">
                          <a:effectLst/>
                        </a:rPr>
                        <a:t>điểm</a:t>
                      </a:r>
                      <a:r>
                        <a:rPr lang="en-US" sz="2400" dirty="0">
                          <a:effectLst/>
                        </a:rPr>
                        <a:t>, </a:t>
                      </a:r>
                      <a:r>
                        <a:rPr lang="en-US" sz="2400" dirty="0" err="1">
                          <a:effectLst/>
                        </a:rPr>
                        <a:t>thiết</a:t>
                      </a:r>
                      <a:r>
                        <a:rPr lang="en-US" sz="2400" dirty="0">
                          <a:effectLst/>
                        </a:rPr>
                        <a:t> </a:t>
                      </a:r>
                      <a:r>
                        <a:rPr lang="en-US" sz="2400" dirty="0" err="1">
                          <a:effectLst/>
                        </a:rPr>
                        <a:t>bị</a:t>
                      </a:r>
                      <a:r>
                        <a:rPr lang="en-US" sz="2400" dirty="0">
                          <a:effectLst/>
                        </a:rPr>
                        <a:t> </a:t>
                      </a:r>
                      <a:r>
                        <a:rPr lang="en-US" sz="2400" dirty="0" err="1">
                          <a:effectLst/>
                        </a:rPr>
                        <a:t>phù</a:t>
                      </a:r>
                      <a:r>
                        <a:rPr lang="en-US" sz="2400" dirty="0">
                          <a:effectLst/>
                        </a:rPr>
                        <a:t> </a:t>
                      </a:r>
                      <a:r>
                        <a:rPr lang="en-US" sz="2400" dirty="0" err="1">
                          <a:effectLst/>
                        </a:rPr>
                        <a:t>hợp</a:t>
                      </a:r>
                      <a:r>
                        <a:rPr lang="en-US" sz="2400" dirty="0">
                          <a:effectLst/>
                        </a:rPr>
                        <a:t> </a:t>
                      </a:r>
                      <a:r>
                        <a:rPr lang="en-US" sz="2400" dirty="0" err="1">
                          <a:effectLst/>
                        </a:rPr>
                        <a:t>với</a:t>
                      </a:r>
                      <a:r>
                        <a:rPr lang="en-US" sz="2400" dirty="0">
                          <a:effectLst/>
                        </a:rPr>
                        <a:t> </a:t>
                      </a:r>
                      <a:r>
                        <a:rPr lang="en-US" sz="2400" dirty="0" err="1">
                          <a:effectLst/>
                        </a:rPr>
                        <a:t>luật</a:t>
                      </a:r>
                      <a:r>
                        <a:rPr lang="en-US" sz="2400" dirty="0">
                          <a:effectLst/>
                        </a:rPr>
                        <a:t> </a:t>
                      </a:r>
                      <a:r>
                        <a:rPr lang="en-US" sz="2400" dirty="0" err="1">
                          <a:effectLst/>
                        </a:rPr>
                        <a:t>Hồi</a:t>
                      </a:r>
                      <a:r>
                        <a:rPr lang="en-US" sz="2400" dirty="0">
                          <a:effectLst/>
                        </a:rPr>
                        <a:t> </a:t>
                      </a:r>
                      <a:r>
                        <a:rPr lang="en-US" sz="2400" dirty="0" err="1">
                          <a:effectLst/>
                        </a:rPr>
                        <a:t>giáo</a:t>
                      </a:r>
                      <a:r>
                        <a:rPr lang="en-US" sz="2400" dirty="0">
                          <a:effectLst/>
                        </a:rPr>
                        <a:t> ( </a:t>
                      </a:r>
                      <a:r>
                        <a:rPr lang="en-US" sz="2400" dirty="0" err="1">
                          <a:effectLst/>
                        </a:rPr>
                        <a:t>sản</a:t>
                      </a:r>
                      <a:r>
                        <a:rPr lang="en-US" sz="2400" dirty="0">
                          <a:effectLst/>
                        </a:rPr>
                        <a:t> </a:t>
                      </a:r>
                      <a:r>
                        <a:rPr lang="en-US" sz="2400" dirty="0" err="1">
                          <a:effectLst/>
                        </a:rPr>
                        <a:t>phẩm</a:t>
                      </a:r>
                      <a:r>
                        <a:rPr lang="en-US" sz="2400" dirty="0">
                          <a:effectLst/>
                        </a:rPr>
                        <a:t> Halal </a:t>
                      </a:r>
                      <a:r>
                        <a:rPr lang="en-US" sz="2400" dirty="0" err="1">
                          <a:effectLst/>
                        </a:rPr>
                        <a:t>và</a:t>
                      </a:r>
                      <a:r>
                        <a:rPr lang="en-US" sz="2400" dirty="0">
                          <a:effectLst/>
                        </a:rPr>
                        <a:t> Haram </a:t>
                      </a:r>
                      <a:r>
                        <a:rPr lang="en-US" sz="2400" dirty="0" err="1">
                          <a:effectLst/>
                        </a:rPr>
                        <a:t>không</a:t>
                      </a:r>
                      <a:r>
                        <a:rPr lang="en-US" sz="2400" dirty="0">
                          <a:effectLst/>
                        </a:rPr>
                        <a:t> </a:t>
                      </a:r>
                      <a:r>
                        <a:rPr lang="en-US" sz="2400" dirty="0" err="1">
                          <a:effectLst/>
                        </a:rPr>
                        <a:t>chung</a:t>
                      </a:r>
                      <a:r>
                        <a:rPr lang="en-US" sz="2400" dirty="0">
                          <a:effectLst/>
                        </a:rPr>
                        <a:t> </a:t>
                      </a:r>
                      <a:r>
                        <a:rPr lang="en-US" sz="2400" dirty="0" err="1">
                          <a:effectLst/>
                        </a:rPr>
                        <a:t>không</a:t>
                      </a:r>
                      <a:r>
                        <a:rPr lang="en-US" sz="2400" dirty="0">
                          <a:effectLst/>
                        </a:rPr>
                        <a:t> </a:t>
                      </a:r>
                      <a:r>
                        <a:rPr lang="en-US" sz="2400" dirty="0" err="1">
                          <a:effectLst/>
                        </a:rPr>
                        <a:t>gian</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extLst>
                  <a:ext uri="{0D108BD9-81ED-4DB2-BD59-A6C34878D82A}">
                    <a16:rowId xmlns:a16="http://schemas.microsoft.com/office/drawing/2014/main" val="494152797"/>
                  </a:ext>
                </a:extLst>
              </a:tr>
            </a:tbl>
          </a:graphicData>
        </a:graphic>
      </p:graphicFrame>
      <p:sp>
        <p:nvSpPr>
          <p:cNvPr id="14" name="Rectangle 13"/>
          <p:cNvSpPr/>
          <p:nvPr/>
        </p:nvSpPr>
        <p:spPr>
          <a:xfrm>
            <a:off x="3932064" y="551130"/>
            <a:ext cx="11452366"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200" b="1" dirty="0"/>
              <a:t>So </a:t>
            </a:r>
            <a:r>
              <a:rPr lang="en-US" sz="3200" b="1" dirty="0" err="1"/>
              <a:t>Sánh</a:t>
            </a:r>
            <a:r>
              <a:rPr lang="en-US" sz="3200" b="1" dirty="0"/>
              <a:t> </a:t>
            </a:r>
            <a:r>
              <a:rPr lang="en-US" sz="3200" b="1" dirty="0" err="1"/>
              <a:t>Hệ</a:t>
            </a:r>
            <a:r>
              <a:rPr lang="en-US" sz="3200" b="1" dirty="0"/>
              <a:t> </a:t>
            </a:r>
            <a:r>
              <a:rPr lang="en-US" sz="3200" b="1" dirty="0" err="1"/>
              <a:t>thống</a:t>
            </a:r>
            <a:r>
              <a:rPr lang="en-US" sz="3200" b="1" dirty="0"/>
              <a:t> </a:t>
            </a:r>
            <a:r>
              <a:rPr lang="en-US" sz="3200" b="1" dirty="0" err="1"/>
              <a:t>Đảm</a:t>
            </a:r>
            <a:r>
              <a:rPr lang="en-US" sz="3200" b="1" dirty="0"/>
              <a:t> </a:t>
            </a:r>
            <a:r>
              <a:rPr lang="en-US" sz="3200" b="1" dirty="0" err="1"/>
              <a:t>bảo</a:t>
            </a:r>
            <a:r>
              <a:rPr lang="en-US" sz="3200" b="1" dirty="0"/>
              <a:t> Halal </a:t>
            </a:r>
            <a:r>
              <a:rPr lang="en-US" sz="3200" b="1" dirty="0" err="1"/>
              <a:t>với</a:t>
            </a:r>
            <a:r>
              <a:rPr lang="en-US" sz="3200" b="1" dirty="0"/>
              <a:t> </a:t>
            </a:r>
            <a:r>
              <a:rPr lang="en-US" sz="3200" b="1" dirty="0" err="1"/>
              <a:t>Hệ</a:t>
            </a:r>
            <a:r>
              <a:rPr lang="en-US" sz="3200" b="1" dirty="0"/>
              <a:t> </a:t>
            </a:r>
            <a:r>
              <a:rPr lang="en-US" sz="3200" b="1" dirty="0" err="1"/>
              <a:t>thống</a:t>
            </a:r>
            <a:r>
              <a:rPr lang="en-US" sz="3200" b="1" dirty="0"/>
              <a:t> An </a:t>
            </a:r>
            <a:r>
              <a:rPr lang="en-US" sz="3200" b="1" dirty="0" err="1"/>
              <a:t>toàn</a:t>
            </a:r>
            <a:r>
              <a:rPr lang="en-US" sz="3200" b="1" dirty="0"/>
              <a:t> </a:t>
            </a:r>
            <a:r>
              <a:rPr lang="en-US" sz="3200" b="1" dirty="0" err="1"/>
              <a:t>thực</a:t>
            </a:r>
            <a:r>
              <a:rPr lang="en-US" sz="3200" b="1" dirty="0"/>
              <a:t> </a:t>
            </a:r>
            <a:r>
              <a:rPr lang="en-US" sz="3200" b="1" dirty="0" err="1"/>
              <a:t>phẩm</a:t>
            </a:r>
            <a:endParaRPr lang="vi-VN" sz="3200" b="1" dirty="0"/>
          </a:p>
        </p:txBody>
      </p:sp>
    </p:spTree>
    <p:extLst>
      <p:ext uri="{BB962C8B-B14F-4D97-AF65-F5344CB8AC3E}">
        <p14:creationId xmlns:p14="http://schemas.microsoft.com/office/powerpoint/2010/main" val="2498014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5"/>
            <a:stretch>
              <a:fillRect/>
            </a:stretch>
          </a:blipFill>
        </p:spPr>
        <p:txBody>
          <a:bodyPr/>
          <a:lstStyle/>
          <a:p>
            <a:endParaRPr lang="en-US"/>
          </a:p>
        </p:txBody>
      </p:sp>
      <p:sp>
        <p:nvSpPr>
          <p:cNvPr id="27" name="Freeform 27"/>
          <p:cNvSpPr/>
          <p:nvPr/>
        </p:nvSpPr>
        <p:spPr>
          <a:xfrm>
            <a:off x="-857914" y="3283648"/>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8" name="Group 19"/>
          <p:cNvGrpSpPr/>
          <p:nvPr/>
        </p:nvGrpSpPr>
        <p:grpSpPr>
          <a:xfrm>
            <a:off x="381000" y="314509"/>
            <a:ext cx="1354295" cy="1354295"/>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t="-644" b="-644"/>
              </a:stretch>
            </a:blipFill>
          </p:spPr>
          <p:txBody>
            <a:bodyPr/>
            <a:lstStyle/>
            <a:p>
              <a:endParaRPr lang="en-US"/>
            </a:p>
          </p:txBody>
        </p:sp>
      </p:grpSp>
      <p:sp>
        <p:nvSpPr>
          <p:cNvPr id="30" name="Freeform 17"/>
          <p:cNvSpPr/>
          <p:nvPr/>
        </p:nvSpPr>
        <p:spPr>
          <a:xfrm>
            <a:off x="15383295" y="857275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7"/>
            <a:stretch>
              <a:fillRect/>
            </a:stretch>
          </a:blipFill>
        </p:spPr>
        <p:txBody>
          <a:bodyPr/>
          <a:lstStyle/>
          <a:p>
            <a:endParaRPr lang="en-US"/>
          </a:p>
        </p:txBody>
      </p:sp>
      <p:sp>
        <p:nvSpPr>
          <p:cNvPr id="22" name="Freeform 22"/>
          <p:cNvSpPr/>
          <p:nvPr/>
        </p:nvSpPr>
        <p:spPr>
          <a:xfrm>
            <a:off x="15906086" y="5676900"/>
            <a:ext cx="1524000" cy="2475270"/>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5"/>
            <a:stretch>
              <a:fillRect/>
            </a:stretch>
          </a:blipFill>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478207355"/>
              </p:ext>
            </p:extLst>
          </p:nvPr>
        </p:nvGraphicFramePr>
        <p:xfrm>
          <a:off x="894686" y="1668804"/>
          <a:ext cx="16535400" cy="8046695"/>
        </p:xfrm>
        <a:graphic>
          <a:graphicData uri="http://schemas.openxmlformats.org/drawingml/2006/table">
            <a:tbl>
              <a:tblPr firstRow="1" firstCol="1" bandRow="1">
                <a:tableStyleId>{F5AB1C69-6EDB-4FF4-983F-18BD219EF322}</a:tableStyleId>
              </a:tblPr>
              <a:tblGrid>
                <a:gridCol w="1467514">
                  <a:extLst>
                    <a:ext uri="{9D8B030D-6E8A-4147-A177-3AD203B41FA5}">
                      <a16:colId xmlns:a16="http://schemas.microsoft.com/office/drawing/2014/main" val="4155548155"/>
                    </a:ext>
                  </a:extLst>
                </a:gridCol>
                <a:gridCol w="3810000">
                  <a:extLst>
                    <a:ext uri="{9D8B030D-6E8A-4147-A177-3AD203B41FA5}">
                      <a16:colId xmlns:a16="http://schemas.microsoft.com/office/drawing/2014/main" val="277964531"/>
                    </a:ext>
                  </a:extLst>
                </a:gridCol>
                <a:gridCol w="5334000">
                  <a:extLst>
                    <a:ext uri="{9D8B030D-6E8A-4147-A177-3AD203B41FA5}">
                      <a16:colId xmlns:a16="http://schemas.microsoft.com/office/drawing/2014/main" val="2623058411"/>
                    </a:ext>
                  </a:extLst>
                </a:gridCol>
                <a:gridCol w="5923886">
                  <a:extLst>
                    <a:ext uri="{9D8B030D-6E8A-4147-A177-3AD203B41FA5}">
                      <a16:colId xmlns:a16="http://schemas.microsoft.com/office/drawing/2014/main" val="1538867217"/>
                    </a:ext>
                  </a:extLst>
                </a:gridCol>
              </a:tblGrid>
              <a:tr h="1282367">
                <a:tc>
                  <a:txBody>
                    <a:bodyPr/>
                    <a:lstStyle/>
                    <a:p>
                      <a:pPr marL="0" marR="0" algn="ctr">
                        <a:lnSpc>
                          <a:spcPct val="107000"/>
                        </a:lnSpc>
                        <a:spcBef>
                          <a:spcPts val="0"/>
                        </a:spcBef>
                        <a:spcAft>
                          <a:spcPts val="0"/>
                        </a:spcAft>
                      </a:pPr>
                      <a:r>
                        <a:rPr lang="en-US" sz="2400" dirty="0" err="1">
                          <a:effectLst/>
                        </a:rPr>
                        <a:t>Khía</a:t>
                      </a:r>
                      <a:r>
                        <a:rPr lang="en-US" sz="2400" dirty="0">
                          <a:effectLst/>
                        </a:rPr>
                        <a:t> </a:t>
                      </a:r>
                      <a:r>
                        <a:rPr lang="en-US" sz="2400" dirty="0" err="1">
                          <a:effectLst/>
                        </a:rPr>
                        <a:t>cạnh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a:effectLst/>
                        </a:rPr>
                        <a:t>HACCP / ISO 22000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err="1">
                          <a:effectLst/>
                        </a:rPr>
                        <a:t>Hệ</a:t>
                      </a:r>
                      <a:r>
                        <a:rPr lang="en-US" sz="2400" baseline="0" dirty="0">
                          <a:effectLst/>
                        </a:rPr>
                        <a:t> </a:t>
                      </a:r>
                      <a:r>
                        <a:rPr lang="en-US" sz="2400" baseline="0" dirty="0" err="1">
                          <a:effectLst/>
                        </a:rPr>
                        <a:t>thống</a:t>
                      </a:r>
                      <a:r>
                        <a:rPr lang="en-US" sz="2400" baseline="0" dirty="0">
                          <a:effectLst/>
                        </a:rPr>
                        <a:t> </a:t>
                      </a:r>
                      <a:r>
                        <a:rPr lang="en-US" sz="2400" baseline="0" dirty="0" err="1">
                          <a:effectLst/>
                        </a:rPr>
                        <a:t>đảm</a:t>
                      </a:r>
                      <a:r>
                        <a:rPr lang="en-US" sz="2400" baseline="0" dirty="0">
                          <a:effectLst/>
                        </a:rPr>
                        <a:t> </a:t>
                      </a:r>
                      <a:r>
                        <a:rPr lang="en-US" sz="2400" baseline="0" dirty="0" err="1">
                          <a:effectLst/>
                        </a:rPr>
                        <a:t>bảo</a:t>
                      </a:r>
                      <a:r>
                        <a:rPr lang="en-US" sz="2400" baseline="0" dirty="0">
                          <a:effectLst/>
                        </a:rPr>
                        <a:t> Halal</a:t>
                      </a:r>
                      <a:endParaRPr lang="en-US" sz="2400" dirty="0">
                        <a:effectLst/>
                      </a:endParaRPr>
                    </a:p>
                    <a:p>
                      <a:pPr marL="0" marR="0" algn="ctr">
                        <a:lnSpc>
                          <a:spcPct val="107000"/>
                        </a:lnSpc>
                        <a:spcBef>
                          <a:spcPts val="0"/>
                        </a:spcBef>
                        <a:spcAft>
                          <a:spcPts val="0"/>
                        </a:spcAft>
                      </a:pPr>
                      <a:r>
                        <a:rPr lang="en-US" sz="2400" dirty="0">
                          <a:effectLst/>
                        </a:rPr>
                        <a:t>Halal Assurance System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err="1">
                          <a:effectLst/>
                        </a:rPr>
                        <a:t>Nhận</a:t>
                      </a:r>
                      <a:r>
                        <a:rPr lang="en-US" sz="2400" dirty="0">
                          <a:effectLst/>
                        </a:rPr>
                        <a:t> </a:t>
                      </a:r>
                      <a:r>
                        <a:rPr lang="en-US" sz="2400" dirty="0" err="1">
                          <a:effectLst/>
                        </a:rPr>
                        <a:t>xét</a:t>
                      </a:r>
                      <a:r>
                        <a:rPr lang="en-US" sz="2400" dirty="0">
                          <a:effectLst/>
                        </a:rPr>
                        <a:t> </a:t>
                      </a:r>
                      <a:r>
                        <a:rPr lang="en-US" sz="2400" dirty="0" err="1">
                          <a:effectLst/>
                        </a:rPr>
                        <a:t>tương</a:t>
                      </a:r>
                      <a:r>
                        <a:rPr lang="en-US" sz="2400" dirty="0">
                          <a:effectLst/>
                        </a:rPr>
                        <a:t> </a:t>
                      </a:r>
                      <a:r>
                        <a:rPr lang="en-US" sz="2400" dirty="0" err="1">
                          <a:effectLst/>
                        </a:rPr>
                        <a:t>đồng</a:t>
                      </a:r>
                      <a:r>
                        <a:rPr lang="en-US" sz="2400" dirty="0">
                          <a:effectLst/>
                        </a:rPr>
                        <a:t>/</a:t>
                      </a:r>
                      <a:r>
                        <a:rPr lang="en-US" sz="2400" dirty="0" err="1">
                          <a:effectLst/>
                        </a:rPr>
                        <a:t>khác</a:t>
                      </a:r>
                      <a:r>
                        <a:rPr lang="en-US" sz="2400" dirty="0">
                          <a:effectLst/>
                        </a:rPr>
                        <a:t> </a:t>
                      </a:r>
                      <a:r>
                        <a:rPr lang="en-US" sz="2400" dirty="0" err="1">
                          <a:effectLst/>
                        </a:rPr>
                        <a:t>biệt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extLst>
                  <a:ext uri="{0D108BD9-81ED-4DB2-BD59-A6C34878D82A}">
                    <a16:rowId xmlns:a16="http://schemas.microsoft.com/office/drawing/2014/main" val="2479743287"/>
                  </a:ext>
                </a:extLst>
              </a:tr>
              <a:tr h="2080722">
                <a:tc>
                  <a:txBody>
                    <a:bodyPr/>
                    <a:lstStyle/>
                    <a:p>
                      <a:pPr marL="0" marR="0">
                        <a:lnSpc>
                          <a:spcPct val="107000"/>
                        </a:lnSpc>
                        <a:spcBef>
                          <a:spcPts val="0"/>
                        </a:spcBef>
                        <a:spcAft>
                          <a:spcPts val="0"/>
                        </a:spcAft>
                      </a:pPr>
                      <a:r>
                        <a:rPr lang="en-US" sz="2400">
                          <a:effectLst/>
                        </a:rPr>
                        <a:t>Kiểm soát sản phẩm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err="1">
                          <a:effectLst/>
                        </a:rPr>
                        <a:t>Đảm</a:t>
                      </a:r>
                      <a:r>
                        <a:rPr lang="en-US" sz="2400" dirty="0">
                          <a:effectLst/>
                        </a:rPr>
                        <a:t> </a:t>
                      </a:r>
                      <a:r>
                        <a:rPr lang="en-US" sz="2400" dirty="0" err="1">
                          <a:effectLst/>
                        </a:rPr>
                        <a:t>bảo</a:t>
                      </a:r>
                      <a:r>
                        <a:rPr lang="en-US" sz="2400" dirty="0">
                          <a:effectLst/>
                        </a:rPr>
                        <a:t> </a:t>
                      </a:r>
                      <a:r>
                        <a:rPr lang="en-US" sz="2400" dirty="0" err="1">
                          <a:effectLst/>
                        </a:rPr>
                        <a:t>sản</a:t>
                      </a:r>
                      <a:r>
                        <a:rPr lang="en-US" sz="2400" dirty="0">
                          <a:effectLst/>
                        </a:rPr>
                        <a:t> </a:t>
                      </a:r>
                      <a:r>
                        <a:rPr lang="en-US" sz="2400" dirty="0" err="1">
                          <a:effectLst/>
                        </a:rPr>
                        <a:t>phẩm</a:t>
                      </a:r>
                      <a:r>
                        <a:rPr lang="en-US" sz="2400" dirty="0">
                          <a:effectLst/>
                        </a:rPr>
                        <a:t> an </a:t>
                      </a:r>
                      <a:r>
                        <a:rPr lang="en-US" sz="2400" dirty="0" err="1">
                          <a:effectLst/>
                        </a:rPr>
                        <a:t>toàn</a:t>
                      </a:r>
                      <a:r>
                        <a:rPr lang="en-US" sz="2400" dirty="0">
                          <a:effectLst/>
                        </a:rPr>
                        <a:t>, </a:t>
                      </a:r>
                      <a:r>
                        <a:rPr lang="en-US" sz="2400" dirty="0" err="1">
                          <a:effectLst/>
                        </a:rPr>
                        <a:t>truy</a:t>
                      </a:r>
                      <a:r>
                        <a:rPr lang="en-US" sz="2400" dirty="0">
                          <a:effectLst/>
                        </a:rPr>
                        <a:t> </a:t>
                      </a:r>
                      <a:r>
                        <a:rPr lang="en-US" sz="2400" dirty="0" err="1">
                          <a:effectLst/>
                        </a:rPr>
                        <a:t>xuất</a:t>
                      </a:r>
                      <a:r>
                        <a:rPr lang="en-US" sz="2400" dirty="0">
                          <a:effectLst/>
                        </a:rPr>
                        <a:t> </a:t>
                      </a:r>
                      <a:r>
                        <a:rPr lang="en-US" sz="2400" dirty="0" err="1">
                          <a:effectLst/>
                        </a:rPr>
                        <a:t>nguồn</a:t>
                      </a:r>
                      <a:r>
                        <a:rPr lang="en-US" sz="2400" dirty="0">
                          <a:effectLst/>
                        </a:rPr>
                        <a:t> </a:t>
                      </a:r>
                      <a:r>
                        <a:rPr lang="en-US" sz="2400" dirty="0" err="1">
                          <a:effectLst/>
                        </a:rPr>
                        <a:t>gốc</a:t>
                      </a:r>
                      <a:r>
                        <a:rPr lang="en-US" sz="2400" dirty="0">
                          <a:effectLst/>
                        </a:rPr>
                        <a:t>, </a:t>
                      </a:r>
                      <a:r>
                        <a:rPr lang="en-US" sz="2400" dirty="0" err="1">
                          <a:effectLst/>
                        </a:rPr>
                        <a:t>ghi</a:t>
                      </a:r>
                      <a:r>
                        <a:rPr lang="en-US" sz="2400" dirty="0">
                          <a:effectLst/>
                        </a:rPr>
                        <a:t> </a:t>
                      </a:r>
                      <a:r>
                        <a:rPr lang="en-US" sz="2400" dirty="0" err="1">
                          <a:effectLst/>
                        </a:rPr>
                        <a:t>nhãn</a:t>
                      </a:r>
                      <a:r>
                        <a:rPr lang="en-US" sz="2400" dirty="0">
                          <a:effectLst/>
                        </a:rPr>
                        <a:t> </a:t>
                      </a:r>
                      <a:r>
                        <a:rPr lang="en-US" sz="2400" dirty="0" err="1">
                          <a:effectLst/>
                        </a:rPr>
                        <a:t>đúng</a:t>
                      </a:r>
                      <a:r>
                        <a:rPr lang="en-US" sz="2400" dirty="0">
                          <a:effectLst/>
                        </a:rPr>
                        <a:t>, </a:t>
                      </a:r>
                      <a:r>
                        <a:rPr lang="en-US" sz="2400" dirty="0" err="1">
                          <a:effectLst/>
                        </a:rPr>
                        <a:t>kiểm</a:t>
                      </a:r>
                      <a:r>
                        <a:rPr lang="en-US" sz="2400" dirty="0">
                          <a:effectLst/>
                        </a:rPr>
                        <a:t> </a:t>
                      </a:r>
                      <a:r>
                        <a:rPr lang="en-US" sz="2400" dirty="0" err="1">
                          <a:effectLst/>
                        </a:rPr>
                        <a:t>nghiệm</a:t>
                      </a:r>
                      <a:r>
                        <a:rPr lang="en-US" sz="2400" dirty="0">
                          <a:effectLst/>
                        </a:rPr>
                        <a:t> vi </a:t>
                      </a:r>
                      <a:r>
                        <a:rPr lang="en-US" sz="2400" dirty="0" err="1">
                          <a:effectLst/>
                        </a:rPr>
                        <a:t>sinh</a:t>
                      </a:r>
                      <a:r>
                        <a:rPr lang="en-US" sz="2400" dirty="0">
                          <a:effectLst/>
                        </a:rPr>
                        <a:t>/</a:t>
                      </a:r>
                      <a:r>
                        <a:rPr lang="en-US" sz="2400" dirty="0" err="1">
                          <a:effectLst/>
                        </a:rPr>
                        <a:t>hoá</a:t>
                      </a:r>
                      <a:r>
                        <a:rPr lang="en-US" sz="2400" dirty="0">
                          <a:effectLst/>
                        </a:rPr>
                        <a:t> </a:t>
                      </a:r>
                      <a:r>
                        <a:rPr lang="en-US" sz="2400" dirty="0" err="1">
                          <a:effectLst/>
                        </a:rPr>
                        <a:t>lý</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err="1">
                          <a:effectLst/>
                        </a:rPr>
                        <a:t>Đảm</a:t>
                      </a:r>
                      <a:r>
                        <a:rPr lang="en-US" sz="2400" dirty="0">
                          <a:effectLst/>
                        </a:rPr>
                        <a:t> </a:t>
                      </a:r>
                      <a:r>
                        <a:rPr lang="en-US" sz="2400" dirty="0" err="1">
                          <a:effectLst/>
                        </a:rPr>
                        <a:t>bảo</a:t>
                      </a:r>
                      <a:r>
                        <a:rPr lang="en-US" sz="2400" dirty="0">
                          <a:effectLst/>
                        </a:rPr>
                        <a:t> </a:t>
                      </a:r>
                      <a:r>
                        <a:rPr lang="en-US" sz="2400" dirty="0" err="1">
                          <a:effectLst/>
                        </a:rPr>
                        <a:t>sản</a:t>
                      </a:r>
                      <a:r>
                        <a:rPr lang="en-US" sz="2400" dirty="0">
                          <a:effectLst/>
                        </a:rPr>
                        <a:t> </a:t>
                      </a:r>
                      <a:r>
                        <a:rPr lang="en-US" sz="2400" dirty="0" err="1">
                          <a:effectLst/>
                        </a:rPr>
                        <a:t>phẩm</a:t>
                      </a:r>
                      <a:r>
                        <a:rPr lang="en-US" sz="2400" dirty="0">
                          <a:effectLst/>
                        </a:rPr>
                        <a:t> </a:t>
                      </a:r>
                      <a:r>
                        <a:rPr lang="en-US" sz="2400" dirty="0" err="1">
                          <a:effectLst/>
                        </a:rPr>
                        <a:t>được</a:t>
                      </a:r>
                      <a:r>
                        <a:rPr lang="en-US" sz="2400" dirty="0">
                          <a:effectLst/>
                        </a:rPr>
                        <a:t> </a:t>
                      </a:r>
                      <a:r>
                        <a:rPr lang="en-US" sz="2400" dirty="0" err="1">
                          <a:effectLst/>
                        </a:rPr>
                        <a:t>chứng</a:t>
                      </a:r>
                      <a:r>
                        <a:rPr lang="en-US" sz="2400" dirty="0">
                          <a:effectLst/>
                        </a:rPr>
                        <a:t> </a:t>
                      </a:r>
                      <a:r>
                        <a:rPr lang="en-US" sz="2400" dirty="0" err="1">
                          <a:effectLst/>
                        </a:rPr>
                        <a:t>nhận</a:t>
                      </a:r>
                      <a:r>
                        <a:rPr lang="en-US" sz="2400" dirty="0">
                          <a:effectLst/>
                        </a:rPr>
                        <a:t> Halal, </a:t>
                      </a:r>
                      <a:r>
                        <a:rPr lang="en-US" sz="2400" dirty="0" err="1">
                          <a:effectLst/>
                        </a:rPr>
                        <a:t>có</a:t>
                      </a:r>
                      <a:r>
                        <a:rPr lang="en-US" sz="2400" dirty="0">
                          <a:effectLst/>
                        </a:rPr>
                        <a:t> logo Halal, </a:t>
                      </a:r>
                      <a:r>
                        <a:rPr lang="en-US" sz="2400" dirty="0" err="1">
                          <a:effectLst/>
                        </a:rPr>
                        <a:t>không</a:t>
                      </a:r>
                      <a:r>
                        <a:rPr lang="en-US" sz="2400" dirty="0">
                          <a:effectLst/>
                        </a:rPr>
                        <a:t> </a:t>
                      </a:r>
                      <a:r>
                        <a:rPr lang="en-US" sz="2400" dirty="0" err="1">
                          <a:effectLst/>
                        </a:rPr>
                        <a:t>trộn</a:t>
                      </a:r>
                      <a:r>
                        <a:rPr lang="en-US" sz="2400" dirty="0">
                          <a:effectLst/>
                        </a:rPr>
                        <a:t> </a:t>
                      </a:r>
                      <a:r>
                        <a:rPr lang="en-US" sz="2400" dirty="0" err="1">
                          <a:effectLst/>
                        </a:rPr>
                        <a:t>lẫn</a:t>
                      </a:r>
                      <a:r>
                        <a:rPr lang="en-US" sz="2400" dirty="0">
                          <a:effectLst/>
                        </a:rPr>
                        <a:t> </a:t>
                      </a:r>
                      <a:r>
                        <a:rPr lang="en-US" sz="2400" dirty="0" err="1">
                          <a:effectLst/>
                        </a:rPr>
                        <a:t>sản</a:t>
                      </a:r>
                      <a:r>
                        <a:rPr lang="en-US" sz="2400" dirty="0">
                          <a:effectLst/>
                        </a:rPr>
                        <a:t> </a:t>
                      </a:r>
                      <a:r>
                        <a:rPr lang="en-US" sz="2400" dirty="0" err="1">
                          <a:effectLst/>
                        </a:rPr>
                        <a:t>phẩm</a:t>
                      </a:r>
                      <a:r>
                        <a:rPr lang="en-US" sz="2400" dirty="0">
                          <a:effectLst/>
                        </a:rPr>
                        <a:t> Haram, </a:t>
                      </a:r>
                      <a:r>
                        <a:rPr lang="en-US" sz="2400" dirty="0" err="1">
                          <a:effectLst/>
                        </a:rPr>
                        <a:t>không</a:t>
                      </a:r>
                      <a:r>
                        <a:rPr lang="en-US" sz="2400" dirty="0">
                          <a:effectLst/>
                        </a:rPr>
                        <a:t> </a:t>
                      </a:r>
                      <a:r>
                        <a:rPr lang="en-US" sz="2400" dirty="0" err="1">
                          <a:effectLst/>
                        </a:rPr>
                        <a:t>có</a:t>
                      </a:r>
                      <a:r>
                        <a:rPr lang="en-US" sz="2400" dirty="0">
                          <a:effectLst/>
                        </a:rPr>
                        <a:t> </a:t>
                      </a:r>
                      <a:r>
                        <a:rPr lang="en-US" sz="2400" dirty="0" err="1">
                          <a:effectLst/>
                        </a:rPr>
                        <a:t>hình</a:t>
                      </a:r>
                      <a:r>
                        <a:rPr lang="en-US" sz="2400" dirty="0">
                          <a:effectLst/>
                        </a:rPr>
                        <a:t> </a:t>
                      </a:r>
                      <a:r>
                        <a:rPr lang="en-US" sz="2400" dirty="0" err="1">
                          <a:effectLst/>
                        </a:rPr>
                        <a:t>ảnh</a:t>
                      </a:r>
                      <a:r>
                        <a:rPr lang="en-US" sz="2400" dirty="0">
                          <a:effectLst/>
                        </a:rPr>
                        <a:t>/</a:t>
                      </a:r>
                      <a:r>
                        <a:rPr lang="en-US" sz="2400" dirty="0" err="1">
                          <a:effectLst/>
                        </a:rPr>
                        <a:t>tên</a:t>
                      </a:r>
                      <a:r>
                        <a:rPr lang="en-US" sz="2400" dirty="0">
                          <a:effectLst/>
                        </a:rPr>
                        <a:t> </a:t>
                      </a:r>
                      <a:r>
                        <a:rPr lang="en-US" sz="2400" dirty="0" err="1">
                          <a:effectLst/>
                        </a:rPr>
                        <a:t>gây</a:t>
                      </a:r>
                      <a:r>
                        <a:rPr lang="en-US" sz="2400" dirty="0">
                          <a:effectLst/>
                        </a:rPr>
                        <a:t> </a:t>
                      </a:r>
                      <a:r>
                        <a:rPr lang="en-US" sz="2400" dirty="0" err="1">
                          <a:effectLst/>
                        </a:rPr>
                        <a:t>hiểu</a:t>
                      </a:r>
                      <a:r>
                        <a:rPr lang="en-US" sz="2400" dirty="0">
                          <a:effectLst/>
                        </a:rPr>
                        <a:t> </a:t>
                      </a:r>
                      <a:r>
                        <a:rPr lang="en-US" sz="2400" dirty="0" err="1">
                          <a:effectLst/>
                        </a:rPr>
                        <a:t>lầm</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a:effectLst/>
                        </a:rPr>
                        <a:t>🔹 </a:t>
                      </a:r>
                      <a:r>
                        <a:rPr lang="en-US" sz="2400" dirty="0" err="1">
                          <a:effectLst/>
                        </a:rPr>
                        <a:t>Giống</a:t>
                      </a:r>
                      <a:r>
                        <a:rPr lang="en-US" sz="2400" dirty="0">
                          <a:effectLst/>
                        </a:rPr>
                        <a:t>: </a:t>
                      </a:r>
                      <a:r>
                        <a:rPr lang="en-US" sz="2400" dirty="0" err="1">
                          <a:effectLst/>
                        </a:rPr>
                        <a:t>Cùng</a:t>
                      </a:r>
                      <a:r>
                        <a:rPr lang="en-US" sz="2400" dirty="0">
                          <a:effectLst/>
                        </a:rPr>
                        <a:t> </a:t>
                      </a:r>
                      <a:r>
                        <a:rPr lang="en-US" sz="2400" dirty="0" err="1">
                          <a:effectLst/>
                        </a:rPr>
                        <a:t>yêu</a:t>
                      </a:r>
                      <a:r>
                        <a:rPr lang="en-US" sz="2400" dirty="0">
                          <a:effectLst/>
                        </a:rPr>
                        <a:t> </a:t>
                      </a:r>
                      <a:r>
                        <a:rPr lang="en-US" sz="2400" dirty="0" err="1">
                          <a:effectLst/>
                        </a:rPr>
                        <a:t>cầu</a:t>
                      </a:r>
                      <a:r>
                        <a:rPr lang="en-US" sz="2400" dirty="0">
                          <a:effectLst/>
                        </a:rPr>
                        <a:t> </a:t>
                      </a:r>
                      <a:r>
                        <a:rPr lang="en-US" sz="2400" dirty="0" err="1">
                          <a:effectLst/>
                        </a:rPr>
                        <a:t>truy</a:t>
                      </a:r>
                      <a:r>
                        <a:rPr lang="en-US" sz="2400" dirty="0">
                          <a:effectLst/>
                        </a:rPr>
                        <a:t> </a:t>
                      </a:r>
                      <a:r>
                        <a:rPr lang="en-US" sz="2400" dirty="0" err="1">
                          <a:effectLst/>
                        </a:rPr>
                        <a:t>xuất</a:t>
                      </a:r>
                      <a:r>
                        <a:rPr lang="en-US" sz="2400" dirty="0">
                          <a:effectLst/>
                        </a:rPr>
                        <a:t> </a:t>
                      </a:r>
                      <a:r>
                        <a:rPr lang="en-US" sz="2400" dirty="0" err="1">
                          <a:effectLst/>
                        </a:rPr>
                        <a:t>và</a:t>
                      </a:r>
                      <a:r>
                        <a:rPr lang="en-US" sz="2400" dirty="0">
                          <a:effectLst/>
                        </a:rPr>
                        <a:t> </a:t>
                      </a:r>
                      <a:r>
                        <a:rPr lang="en-US" sz="2400" dirty="0" err="1">
                          <a:effectLst/>
                        </a:rPr>
                        <a:t>ghi</a:t>
                      </a:r>
                      <a:r>
                        <a:rPr lang="en-US" sz="2400" dirty="0">
                          <a:effectLst/>
                        </a:rPr>
                        <a:t> </a:t>
                      </a:r>
                      <a:r>
                        <a:rPr lang="en-US" sz="2400" dirty="0" err="1">
                          <a:effectLst/>
                        </a:rPr>
                        <a:t>nhãn</a:t>
                      </a:r>
                      <a:r>
                        <a:rPr lang="en-US" sz="2400" dirty="0">
                          <a:effectLst/>
                        </a:rPr>
                        <a:t> minh </a:t>
                      </a:r>
                      <a:r>
                        <a:rPr lang="en-US" sz="2400" dirty="0" err="1">
                          <a:effectLst/>
                        </a:rPr>
                        <a:t>bạch</a:t>
                      </a:r>
                      <a:r>
                        <a:rPr lang="en-US" sz="2400" dirty="0">
                          <a:effectLst/>
                        </a:rPr>
                        <a:t>.</a:t>
                      </a:r>
                    </a:p>
                    <a:p>
                      <a:pPr marL="0" marR="0" algn="ctr">
                        <a:lnSpc>
                          <a:spcPct val="107000"/>
                        </a:lnSpc>
                        <a:spcBef>
                          <a:spcPts val="0"/>
                        </a:spcBef>
                        <a:spcAft>
                          <a:spcPts val="0"/>
                        </a:spcAft>
                      </a:pPr>
                      <a:r>
                        <a:rPr lang="en-US" sz="2400" dirty="0">
                          <a:effectLst/>
                        </a:rPr>
                        <a:t>🔸 </a:t>
                      </a:r>
                      <a:r>
                        <a:rPr lang="en-US" sz="2400" dirty="0" err="1">
                          <a:effectLst/>
                        </a:rPr>
                        <a:t>Khác</a:t>
                      </a:r>
                      <a:r>
                        <a:rPr lang="en-US" sz="2400" dirty="0">
                          <a:effectLst/>
                        </a:rPr>
                        <a:t>: Halal </a:t>
                      </a:r>
                      <a:r>
                        <a:rPr lang="en-US" sz="2400" dirty="0" err="1">
                          <a:effectLst/>
                        </a:rPr>
                        <a:t>kiểm</a:t>
                      </a:r>
                      <a:r>
                        <a:rPr lang="en-US" sz="2400" dirty="0">
                          <a:effectLst/>
                        </a:rPr>
                        <a:t> </a:t>
                      </a:r>
                      <a:r>
                        <a:rPr lang="en-US" sz="2400" dirty="0" err="1">
                          <a:effectLst/>
                        </a:rPr>
                        <a:t>soát</a:t>
                      </a:r>
                      <a:r>
                        <a:rPr lang="en-US" sz="2400" dirty="0">
                          <a:effectLst/>
                        </a:rPr>
                        <a:t> </a:t>
                      </a:r>
                      <a:r>
                        <a:rPr lang="en-US" sz="2400" dirty="0" err="1">
                          <a:effectLst/>
                        </a:rPr>
                        <a:t>thêm</a:t>
                      </a:r>
                      <a:r>
                        <a:rPr lang="en-US" sz="2400" dirty="0">
                          <a:effectLst/>
                        </a:rPr>
                        <a:t> </a:t>
                      </a:r>
                      <a:r>
                        <a:rPr lang="en-US" sz="2400" dirty="0" err="1">
                          <a:effectLst/>
                        </a:rPr>
                        <a:t>ngôn</a:t>
                      </a:r>
                      <a:r>
                        <a:rPr lang="en-US" sz="2400" dirty="0">
                          <a:effectLst/>
                        </a:rPr>
                        <a:t> </a:t>
                      </a:r>
                      <a:r>
                        <a:rPr lang="en-US" sz="2400" dirty="0" err="1">
                          <a:effectLst/>
                        </a:rPr>
                        <a:t>ngữ</a:t>
                      </a:r>
                      <a:r>
                        <a:rPr lang="en-US" sz="2400" dirty="0">
                          <a:effectLst/>
                        </a:rPr>
                        <a:t>, </a:t>
                      </a:r>
                      <a:r>
                        <a:rPr lang="en-US" sz="2400" dirty="0" err="1">
                          <a:effectLst/>
                        </a:rPr>
                        <a:t>tên</a:t>
                      </a:r>
                      <a:r>
                        <a:rPr lang="en-US" sz="2400" dirty="0">
                          <a:effectLst/>
                        </a:rPr>
                        <a:t>, logo </a:t>
                      </a:r>
                      <a:r>
                        <a:rPr lang="en-US" sz="2400" dirty="0" err="1">
                          <a:effectLst/>
                        </a:rPr>
                        <a:t>và</a:t>
                      </a:r>
                      <a:r>
                        <a:rPr lang="en-US" sz="2400" dirty="0">
                          <a:effectLst/>
                        </a:rPr>
                        <a:t> </a:t>
                      </a:r>
                      <a:r>
                        <a:rPr lang="en-US" sz="2400" dirty="0" err="1">
                          <a:effectLst/>
                        </a:rPr>
                        <a:t>hình</a:t>
                      </a:r>
                      <a:r>
                        <a:rPr lang="en-US" sz="2400" dirty="0">
                          <a:effectLst/>
                        </a:rPr>
                        <a:t> </a:t>
                      </a:r>
                      <a:r>
                        <a:rPr lang="en-US" sz="2400" dirty="0" err="1">
                          <a:effectLst/>
                        </a:rPr>
                        <a:t>ảnh</a:t>
                      </a:r>
                      <a:r>
                        <a:rPr lang="en-US" sz="2400" dirty="0">
                          <a:effectLst/>
                        </a:rPr>
                        <a:t> </a:t>
                      </a:r>
                      <a:r>
                        <a:rPr lang="en-US" sz="2400" dirty="0" err="1">
                          <a:effectLst/>
                        </a:rPr>
                        <a:t>theo</a:t>
                      </a:r>
                      <a:r>
                        <a:rPr lang="en-US" sz="2400" dirty="0">
                          <a:effectLst/>
                        </a:rPr>
                        <a:t> </a:t>
                      </a:r>
                      <a:r>
                        <a:rPr lang="en-US" sz="2400" dirty="0" err="1">
                          <a:effectLst/>
                        </a:rPr>
                        <a:t>chuẩn</a:t>
                      </a:r>
                      <a:r>
                        <a:rPr lang="en-US" sz="2400" dirty="0">
                          <a:effectLst/>
                        </a:rPr>
                        <a:t> </a:t>
                      </a:r>
                      <a:r>
                        <a:rPr lang="en-US" sz="2400" dirty="0" err="1">
                          <a:effectLst/>
                        </a:rPr>
                        <a:t>đạo</a:t>
                      </a:r>
                      <a:r>
                        <a:rPr lang="en-US" sz="2400" dirty="0">
                          <a:effectLst/>
                        </a:rPr>
                        <a:t> </a:t>
                      </a:r>
                      <a:r>
                        <a:rPr lang="en-US" sz="2400" dirty="0" err="1">
                          <a:effectLst/>
                        </a:rPr>
                        <a:t>đức</a:t>
                      </a:r>
                      <a:r>
                        <a:rPr lang="en-US" sz="2400" dirty="0">
                          <a:effectLst/>
                        </a:rPr>
                        <a:t> </a:t>
                      </a:r>
                      <a:r>
                        <a:rPr lang="en-US" sz="2400" dirty="0" err="1">
                          <a:effectLst/>
                        </a:rPr>
                        <a:t>Hồi</a:t>
                      </a:r>
                      <a:r>
                        <a:rPr lang="en-US" sz="2400" dirty="0">
                          <a:effectLst/>
                        </a:rPr>
                        <a:t> </a:t>
                      </a:r>
                      <a:r>
                        <a:rPr lang="en-US" sz="2400" dirty="0" err="1">
                          <a:effectLst/>
                        </a:rPr>
                        <a:t>giáo</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extLst>
                  <a:ext uri="{0D108BD9-81ED-4DB2-BD59-A6C34878D82A}">
                    <a16:rowId xmlns:a16="http://schemas.microsoft.com/office/drawing/2014/main" val="1975644871"/>
                  </a:ext>
                </a:extLst>
              </a:tr>
              <a:tr h="2602884">
                <a:tc>
                  <a:txBody>
                    <a:bodyPr/>
                    <a:lstStyle/>
                    <a:p>
                      <a:pPr marL="0" marR="0">
                        <a:lnSpc>
                          <a:spcPct val="107000"/>
                        </a:lnSpc>
                        <a:spcBef>
                          <a:spcPts val="0"/>
                        </a:spcBef>
                        <a:spcAft>
                          <a:spcPts val="0"/>
                        </a:spcAft>
                      </a:pPr>
                      <a:r>
                        <a:rPr lang="en-US" sz="2400">
                          <a:effectLst/>
                        </a:rPr>
                        <a:t>Giám sát và đánh giá nội bộ</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err="1">
                          <a:effectLst/>
                        </a:rPr>
                        <a:t>Yêu</a:t>
                      </a:r>
                      <a:r>
                        <a:rPr lang="en-US" sz="2400" dirty="0">
                          <a:effectLst/>
                        </a:rPr>
                        <a:t> </a:t>
                      </a:r>
                      <a:r>
                        <a:rPr lang="en-US" sz="2400" dirty="0" err="1">
                          <a:effectLst/>
                        </a:rPr>
                        <a:t>cầu</a:t>
                      </a:r>
                      <a:r>
                        <a:rPr lang="en-US" sz="2400" dirty="0">
                          <a:effectLst/>
                        </a:rPr>
                        <a:t> </a:t>
                      </a:r>
                      <a:r>
                        <a:rPr lang="en-US" sz="2400" dirty="0" err="1">
                          <a:effectLst/>
                        </a:rPr>
                        <a:t>đánh</a:t>
                      </a:r>
                      <a:r>
                        <a:rPr lang="en-US" sz="2400" dirty="0">
                          <a:effectLst/>
                        </a:rPr>
                        <a:t> </a:t>
                      </a:r>
                      <a:r>
                        <a:rPr lang="en-US" sz="2400" dirty="0" err="1">
                          <a:effectLst/>
                        </a:rPr>
                        <a:t>giá</a:t>
                      </a:r>
                      <a:r>
                        <a:rPr lang="en-US" sz="2400" dirty="0">
                          <a:effectLst/>
                        </a:rPr>
                        <a:t> </a:t>
                      </a:r>
                      <a:r>
                        <a:rPr lang="en-US" sz="2400" dirty="0" err="1">
                          <a:effectLst/>
                        </a:rPr>
                        <a:t>nội</a:t>
                      </a:r>
                      <a:r>
                        <a:rPr lang="en-US" sz="2400" dirty="0">
                          <a:effectLst/>
                        </a:rPr>
                        <a:t> </a:t>
                      </a:r>
                      <a:r>
                        <a:rPr lang="en-US" sz="2400" dirty="0" err="1">
                          <a:effectLst/>
                        </a:rPr>
                        <a:t>bộ</a:t>
                      </a:r>
                      <a:r>
                        <a:rPr lang="en-US" sz="2400" dirty="0">
                          <a:effectLst/>
                        </a:rPr>
                        <a:t> </a:t>
                      </a:r>
                      <a:r>
                        <a:rPr lang="en-US" sz="2400" dirty="0" err="1">
                          <a:effectLst/>
                        </a:rPr>
                        <a:t>định</a:t>
                      </a:r>
                      <a:r>
                        <a:rPr lang="en-US" sz="2400" dirty="0">
                          <a:effectLst/>
                        </a:rPr>
                        <a:t> </a:t>
                      </a:r>
                      <a:r>
                        <a:rPr lang="en-US" sz="2400" dirty="0" err="1">
                          <a:effectLst/>
                        </a:rPr>
                        <a:t>kỳ</a:t>
                      </a:r>
                      <a:r>
                        <a:rPr lang="en-US" sz="2400" dirty="0">
                          <a:effectLst/>
                        </a:rPr>
                        <a:t>, </a:t>
                      </a:r>
                      <a:r>
                        <a:rPr lang="en-US" sz="2400" dirty="0" err="1">
                          <a:effectLst/>
                        </a:rPr>
                        <a:t>xem</a:t>
                      </a:r>
                      <a:r>
                        <a:rPr lang="en-US" sz="2400" dirty="0">
                          <a:effectLst/>
                        </a:rPr>
                        <a:t> </a:t>
                      </a:r>
                      <a:r>
                        <a:rPr lang="en-US" sz="2400" dirty="0" err="1">
                          <a:effectLst/>
                        </a:rPr>
                        <a:t>xét</a:t>
                      </a:r>
                      <a:r>
                        <a:rPr lang="en-US" sz="2400" dirty="0">
                          <a:effectLst/>
                        </a:rPr>
                        <a:t> </a:t>
                      </a:r>
                      <a:r>
                        <a:rPr lang="en-US" sz="2400" dirty="0" err="1">
                          <a:effectLst/>
                        </a:rPr>
                        <a:t>lãnh</a:t>
                      </a:r>
                      <a:r>
                        <a:rPr lang="en-US" sz="2400" dirty="0">
                          <a:effectLst/>
                        </a:rPr>
                        <a:t> </a:t>
                      </a:r>
                      <a:r>
                        <a:rPr lang="en-US" sz="2400" dirty="0" err="1">
                          <a:effectLst/>
                        </a:rPr>
                        <a:t>đạo</a:t>
                      </a:r>
                      <a:r>
                        <a:rPr lang="en-US" sz="2400" dirty="0">
                          <a:effectLst/>
                        </a:rPr>
                        <a:t> (</a:t>
                      </a:r>
                      <a:r>
                        <a:rPr lang="en-US" sz="2400" dirty="0" err="1">
                          <a:effectLst/>
                        </a:rPr>
                        <a:t>theo</a:t>
                      </a:r>
                      <a:r>
                        <a:rPr lang="en-US" sz="2400" dirty="0">
                          <a:effectLst/>
                        </a:rPr>
                        <a:t> ISO 22000).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err="1">
                          <a:effectLst/>
                        </a:rPr>
                        <a:t>Yêu</a:t>
                      </a:r>
                      <a:r>
                        <a:rPr lang="en-US" sz="2400" dirty="0">
                          <a:effectLst/>
                        </a:rPr>
                        <a:t> </a:t>
                      </a:r>
                      <a:r>
                        <a:rPr lang="en-US" sz="2400" dirty="0" err="1">
                          <a:effectLst/>
                        </a:rPr>
                        <a:t>cầu</a:t>
                      </a:r>
                      <a:r>
                        <a:rPr lang="en-US" sz="2400" dirty="0">
                          <a:effectLst/>
                        </a:rPr>
                        <a:t> </a:t>
                      </a:r>
                      <a:r>
                        <a:rPr lang="en-US" sz="2400" dirty="0" err="1">
                          <a:effectLst/>
                        </a:rPr>
                        <a:t>kiểm</a:t>
                      </a:r>
                      <a:r>
                        <a:rPr lang="en-US" sz="2400" dirty="0">
                          <a:effectLst/>
                        </a:rPr>
                        <a:t> </a:t>
                      </a:r>
                      <a:r>
                        <a:rPr lang="en-US" sz="2400" dirty="0" err="1">
                          <a:effectLst/>
                        </a:rPr>
                        <a:t>toán</a:t>
                      </a:r>
                      <a:r>
                        <a:rPr lang="en-US" sz="2400" dirty="0">
                          <a:effectLst/>
                        </a:rPr>
                        <a:t> </a:t>
                      </a:r>
                      <a:r>
                        <a:rPr lang="en-US" sz="2400" dirty="0" err="1">
                          <a:effectLst/>
                        </a:rPr>
                        <a:t>nội</a:t>
                      </a:r>
                      <a:r>
                        <a:rPr lang="en-US" sz="2400" dirty="0">
                          <a:effectLst/>
                        </a:rPr>
                        <a:t> </a:t>
                      </a:r>
                      <a:r>
                        <a:rPr lang="en-US" sz="2400" dirty="0" err="1">
                          <a:effectLst/>
                        </a:rPr>
                        <a:t>bộ</a:t>
                      </a:r>
                      <a:r>
                        <a:rPr lang="en-US" sz="2400" dirty="0">
                          <a:effectLst/>
                        </a:rPr>
                        <a:t> Halal, </a:t>
                      </a:r>
                      <a:r>
                        <a:rPr lang="en-US" sz="2400" dirty="0" err="1">
                          <a:effectLst/>
                        </a:rPr>
                        <a:t>đánh</a:t>
                      </a:r>
                      <a:r>
                        <a:rPr lang="en-US" sz="2400" dirty="0">
                          <a:effectLst/>
                        </a:rPr>
                        <a:t> </a:t>
                      </a:r>
                      <a:r>
                        <a:rPr lang="en-US" sz="2400" dirty="0" err="1">
                          <a:effectLst/>
                        </a:rPr>
                        <a:t>giá</a:t>
                      </a:r>
                      <a:r>
                        <a:rPr lang="en-US" sz="2400" dirty="0">
                          <a:effectLst/>
                        </a:rPr>
                        <a:t> Ban </a:t>
                      </a:r>
                      <a:r>
                        <a:rPr lang="en-US" sz="2400" dirty="0" err="1">
                          <a:effectLst/>
                        </a:rPr>
                        <a:t>quản</a:t>
                      </a:r>
                      <a:r>
                        <a:rPr lang="en-US" sz="2400" dirty="0">
                          <a:effectLst/>
                        </a:rPr>
                        <a:t> </a:t>
                      </a:r>
                      <a:r>
                        <a:rPr lang="en-US" sz="2400" dirty="0" err="1">
                          <a:effectLst/>
                        </a:rPr>
                        <a:t>lý</a:t>
                      </a:r>
                      <a:r>
                        <a:rPr lang="en-US" sz="2400" dirty="0">
                          <a:effectLst/>
                        </a:rPr>
                        <a:t> </a:t>
                      </a:r>
                      <a:r>
                        <a:rPr lang="en-US" sz="2400" dirty="0" err="1">
                          <a:effectLst/>
                        </a:rPr>
                        <a:t>báo</a:t>
                      </a:r>
                      <a:r>
                        <a:rPr lang="en-US" sz="2400" dirty="0">
                          <a:effectLst/>
                        </a:rPr>
                        <a:t> </a:t>
                      </a:r>
                      <a:r>
                        <a:rPr lang="en-US" sz="2400" dirty="0" err="1">
                          <a:effectLst/>
                        </a:rPr>
                        <a:t>cáo</a:t>
                      </a:r>
                      <a:r>
                        <a:rPr lang="en-US" sz="2400" dirty="0">
                          <a:effectLst/>
                        </a:rPr>
                        <a:t> </a:t>
                      </a:r>
                      <a:r>
                        <a:rPr lang="en-US" sz="2400" dirty="0" err="1">
                          <a:effectLst/>
                        </a:rPr>
                        <a:t>cho</a:t>
                      </a:r>
                      <a:r>
                        <a:rPr lang="en-US" sz="2400" dirty="0">
                          <a:effectLst/>
                        </a:rPr>
                        <a:t> </a:t>
                      </a:r>
                      <a:r>
                        <a:rPr lang="en-US" sz="2400" dirty="0" err="1">
                          <a:effectLst/>
                        </a:rPr>
                        <a:t>tổ</a:t>
                      </a:r>
                      <a:r>
                        <a:rPr lang="en-US" sz="2400" dirty="0">
                          <a:effectLst/>
                        </a:rPr>
                        <a:t> </a:t>
                      </a:r>
                      <a:r>
                        <a:rPr lang="en-US" sz="2400" dirty="0" err="1">
                          <a:effectLst/>
                        </a:rPr>
                        <a:t>chức</a:t>
                      </a:r>
                      <a:r>
                        <a:rPr lang="en-US" sz="2400" dirty="0">
                          <a:effectLst/>
                        </a:rPr>
                        <a:t> </a:t>
                      </a:r>
                      <a:r>
                        <a:rPr lang="en-US" sz="2400" dirty="0" err="1">
                          <a:effectLst/>
                        </a:rPr>
                        <a:t>chứng</a:t>
                      </a:r>
                      <a:r>
                        <a:rPr lang="en-US" sz="2400" dirty="0">
                          <a:effectLst/>
                        </a:rPr>
                        <a:t> </a:t>
                      </a:r>
                      <a:r>
                        <a:rPr lang="en-US" sz="2400" dirty="0" err="1">
                          <a:effectLst/>
                        </a:rPr>
                        <a:t>nhận</a:t>
                      </a:r>
                      <a:r>
                        <a:rPr lang="en-US" sz="2400" dirty="0">
                          <a:effectLst/>
                        </a:rPr>
                        <a:t> HCA </a:t>
                      </a:r>
                      <a:r>
                        <a:rPr lang="en-US" sz="2400" dirty="0" err="1">
                          <a:effectLst/>
                        </a:rPr>
                        <a:t>Việt</a:t>
                      </a:r>
                      <a:r>
                        <a:rPr lang="en-US" sz="2400" dirty="0">
                          <a:effectLst/>
                        </a:rPr>
                        <a:t> Nam </a:t>
                      </a:r>
                      <a:r>
                        <a:rPr lang="en-US" sz="2400" dirty="0" err="1">
                          <a:effectLst/>
                        </a:rPr>
                        <a:t>định</a:t>
                      </a:r>
                      <a:r>
                        <a:rPr lang="en-US" sz="2400" dirty="0">
                          <a:effectLst/>
                        </a:rPr>
                        <a:t> </a:t>
                      </a:r>
                      <a:r>
                        <a:rPr lang="en-US" sz="2400" dirty="0" err="1">
                          <a:effectLst/>
                        </a:rPr>
                        <a:t>kỳ</a:t>
                      </a:r>
                      <a:r>
                        <a:rPr lang="en-US" sz="2400" dirty="0">
                          <a:effectLst/>
                        </a:rPr>
                        <a:t> </a:t>
                      </a:r>
                      <a:r>
                        <a:rPr lang="en-US" sz="2400" dirty="0" err="1">
                          <a:effectLst/>
                        </a:rPr>
                        <a:t>khi</a:t>
                      </a:r>
                      <a:r>
                        <a:rPr lang="en-US" sz="2400" dirty="0">
                          <a:effectLst/>
                        </a:rPr>
                        <a:t> </a:t>
                      </a:r>
                      <a:r>
                        <a:rPr lang="en-US" sz="2400" dirty="0" err="1">
                          <a:effectLst/>
                        </a:rPr>
                        <a:t>có</a:t>
                      </a:r>
                      <a:r>
                        <a:rPr lang="en-US" sz="2400" dirty="0">
                          <a:effectLst/>
                        </a:rPr>
                        <a:t> </a:t>
                      </a:r>
                      <a:r>
                        <a:rPr lang="en-US" sz="2400" dirty="0" err="1">
                          <a:effectLst/>
                        </a:rPr>
                        <a:t>thay</a:t>
                      </a:r>
                      <a:r>
                        <a:rPr lang="en-US" sz="2400" dirty="0">
                          <a:effectLst/>
                        </a:rPr>
                        <a:t> </a:t>
                      </a:r>
                      <a:r>
                        <a:rPr lang="en-US" sz="2400" dirty="0" err="1">
                          <a:effectLst/>
                        </a:rPr>
                        <a:t>đổi</a:t>
                      </a:r>
                      <a:r>
                        <a:rPr lang="en-US" sz="2400" dirty="0">
                          <a:effectLst/>
                        </a:rPr>
                        <a:t>: </a:t>
                      </a:r>
                      <a:r>
                        <a:rPr lang="en-US" sz="2400" dirty="0" err="1">
                          <a:effectLst/>
                        </a:rPr>
                        <a:t>địa</a:t>
                      </a:r>
                      <a:r>
                        <a:rPr lang="en-US" sz="2400" dirty="0">
                          <a:effectLst/>
                        </a:rPr>
                        <a:t> </a:t>
                      </a:r>
                      <a:r>
                        <a:rPr lang="en-US" sz="2400" dirty="0" err="1">
                          <a:effectLst/>
                        </a:rPr>
                        <a:t>điểm</a:t>
                      </a:r>
                      <a:r>
                        <a:rPr lang="en-US" sz="2400" dirty="0">
                          <a:effectLst/>
                        </a:rPr>
                        <a:t>, </a:t>
                      </a:r>
                      <a:r>
                        <a:rPr lang="en-US" sz="2400" dirty="0" err="1">
                          <a:effectLst/>
                        </a:rPr>
                        <a:t>nhân</a:t>
                      </a:r>
                      <a:r>
                        <a:rPr lang="en-US" sz="2400" dirty="0">
                          <a:effectLst/>
                        </a:rPr>
                        <a:t> </a:t>
                      </a:r>
                      <a:r>
                        <a:rPr lang="en-US" sz="2400" dirty="0" err="1">
                          <a:effectLst/>
                        </a:rPr>
                        <a:t>sự</a:t>
                      </a:r>
                      <a:r>
                        <a:rPr lang="en-US" sz="2400" dirty="0">
                          <a:effectLst/>
                        </a:rPr>
                        <a:t> </a:t>
                      </a:r>
                      <a:r>
                        <a:rPr lang="en-US" sz="2400" dirty="0" err="1">
                          <a:effectLst/>
                        </a:rPr>
                        <a:t>hồi</a:t>
                      </a:r>
                      <a:r>
                        <a:rPr lang="en-US" sz="2400" dirty="0">
                          <a:effectLst/>
                        </a:rPr>
                        <a:t> </a:t>
                      </a:r>
                      <a:r>
                        <a:rPr lang="en-US" sz="2400" dirty="0" err="1">
                          <a:effectLst/>
                        </a:rPr>
                        <a:t>giáo</a:t>
                      </a:r>
                      <a:r>
                        <a:rPr lang="en-US" sz="2400" dirty="0">
                          <a:effectLst/>
                        </a:rPr>
                        <a:t>, </a:t>
                      </a:r>
                      <a:r>
                        <a:rPr lang="en-US" sz="2400" dirty="0" err="1">
                          <a:effectLst/>
                        </a:rPr>
                        <a:t>nguyên</a:t>
                      </a:r>
                      <a:r>
                        <a:rPr lang="en-US" sz="2400" dirty="0">
                          <a:effectLst/>
                        </a:rPr>
                        <a:t> </a:t>
                      </a:r>
                      <a:r>
                        <a:rPr lang="en-US" sz="2400" dirty="0" err="1">
                          <a:effectLst/>
                        </a:rPr>
                        <a:t>liệu</a:t>
                      </a:r>
                      <a:r>
                        <a:rPr lang="en-US" sz="2400" dirty="0">
                          <a:effectLst/>
                        </a:rPr>
                        <a:t>/ </a:t>
                      </a:r>
                      <a:r>
                        <a:rPr lang="en-US" sz="2400" dirty="0" err="1">
                          <a:effectLst/>
                        </a:rPr>
                        <a:t>nhà</a:t>
                      </a:r>
                      <a:r>
                        <a:rPr lang="en-US" sz="2400" dirty="0">
                          <a:effectLst/>
                        </a:rPr>
                        <a:t> </a:t>
                      </a:r>
                      <a:r>
                        <a:rPr lang="en-US" sz="2400" dirty="0" err="1">
                          <a:effectLst/>
                        </a:rPr>
                        <a:t>cung</a:t>
                      </a:r>
                      <a:r>
                        <a:rPr lang="en-US" sz="2400" dirty="0">
                          <a:effectLst/>
                        </a:rPr>
                        <a:t> </a:t>
                      </a:r>
                      <a:r>
                        <a:rPr lang="en-US" sz="2400" dirty="0" err="1">
                          <a:effectLst/>
                        </a:rPr>
                        <a:t>cấp</a:t>
                      </a:r>
                      <a:r>
                        <a:rPr lang="en-US" sz="2400" dirty="0">
                          <a:effectLst/>
                        </a:rPr>
                        <a:t>, </a:t>
                      </a:r>
                      <a:r>
                        <a:rPr lang="en-US" sz="2400" dirty="0" err="1">
                          <a:effectLst/>
                        </a:rPr>
                        <a:t>sp</a:t>
                      </a:r>
                      <a:r>
                        <a:rPr lang="en-US" sz="2400" dirty="0">
                          <a:effectLst/>
                        </a:rPr>
                        <a:t> </a:t>
                      </a:r>
                      <a:r>
                        <a:rPr lang="en-US" sz="2400" dirty="0" err="1">
                          <a:effectLst/>
                        </a:rPr>
                        <a:t>mới</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a:effectLst/>
                        </a:rPr>
                        <a:t>🔹 </a:t>
                      </a:r>
                      <a:r>
                        <a:rPr lang="en-US" sz="2400" dirty="0" err="1">
                          <a:effectLst/>
                        </a:rPr>
                        <a:t>Giống</a:t>
                      </a:r>
                      <a:r>
                        <a:rPr lang="en-US" sz="2400" dirty="0">
                          <a:effectLst/>
                        </a:rPr>
                        <a:t>: </a:t>
                      </a:r>
                      <a:r>
                        <a:rPr lang="en-US" sz="2400" dirty="0" err="1">
                          <a:effectLst/>
                        </a:rPr>
                        <a:t>Đều</a:t>
                      </a:r>
                      <a:r>
                        <a:rPr lang="en-US" sz="2400" dirty="0">
                          <a:effectLst/>
                        </a:rPr>
                        <a:t> </a:t>
                      </a:r>
                      <a:r>
                        <a:rPr lang="en-US" sz="2400" dirty="0" err="1">
                          <a:effectLst/>
                        </a:rPr>
                        <a:t>có</a:t>
                      </a:r>
                      <a:r>
                        <a:rPr lang="en-US" sz="2400" dirty="0">
                          <a:effectLst/>
                        </a:rPr>
                        <a:t> </a:t>
                      </a:r>
                      <a:r>
                        <a:rPr lang="en-US" sz="2400" dirty="0" err="1">
                          <a:effectLst/>
                        </a:rPr>
                        <a:t>chu</a:t>
                      </a:r>
                      <a:r>
                        <a:rPr lang="en-US" sz="2400" dirty="0">
                          <a:effectLst/>
                        </a:rPr>
                        <a:t> </a:t>
                      </a:r>
                      <a:r>
                        <a:rPr lang="en-US" sz="2400" dirty="0" err="1">
                          <a:effectLst/>
                        </a:rPr>
                        <a:t>trình</a:t>
                      </a:r>
                      <a:r>
                        <a:rPr lang="en-US" sz="2400" dirty="0">
                          <a:effectLst/>
                        </a:rPr>
                        <a:t> PDCA (Plan–Do–Check–Act).</a:t>
                      </a:r>
                    </a:p>
                    <a:p>
                      <a:pPr marL="0" marR="0" algn="ctr">
                        <a:lnSpc>
                          <a:spcPct val="107000"/>
                        </a:lnSpc>
                        <a:spcBef>
                          <a:spcPts val="0"/>
                        </a:spcBef>
                        <a:spcAft>
                          <a:spcPts val="0"/>
                        </a:spcAft>
                      </a:pPr>
                      <a:r>
                        <a:rPr lang="en-US" sz="2400" dirty="0">
                          <a:effectLst/>
                        </a:rPr>
                        <a:t>🔸 </a:t>
                      </a:r>
                      <a:r>
                        <a:rPr lang="en-US" sz="2400" dirty="0" err="1">
                          <a:effectLst/>
                        </a:rPr>
                        <a:t>Khác</a:t>
                      </a:r>
                      <a:r>
                        <a:rPr lang="en-US" sz="2400" dirty="0">
                          <a:effectLst/>
                        </a:rPr>
                        <a:t>: Halal </a:t>
                      </a:r>
                      <a:r>
                        <a:rPr lang="en-US" sz="2400" dirty="0" err="1">
                          <a:effectLst/>
                        </a:rPr>
                        <a:t>thêm</a:t>
                      </a:r>
                      <a:r>
                        <a:rPr lang="en-US" sz="2400" dirty="0">
                          <a:effectLst/>
                        </a:rPr>
                        <a:t> </a:t>
                      </a:r>
                      <a:r>
                        <a:rPr lang="en-US" sz="2400" dirty="0" err="1">
                          <a:effectLst/>
                        </a:rPr>
                        <a:t>báo</a:t>
                      </a:r>
                      <a:r>
                        <a:rPr lang="en-US" sz="2400" dirty="0">
                          <a:effectLst/>
                        </a:rPr>
                        <a:t> </a:t>
                      </a:r>
                      <a:r>
                        <a:rPr lang="en-US" sz="2400" dirty="0" err="1">
                          <a:effectLst/>
                        </a:rPr>
                        <a:t>cáo</a:t>
                      </a:r>
                      <a:r>
                        <a:rPr lang="en-US" sz="2400" dirty="0">
                          <a:effectLst/>
                        </a:rPr>
                        <a:t> </a:t>
                      </a:r>
                      <a:r>
                        <a:rPr lang="en-US" sz="2400" dirty="0" err="1">
                          <a:effectLst/>
                        </a:rPr>
                        <a:t>định</a:t>
                      </a:r>
                      <a:r>
                        <a:rPr lang="en-US" sz="2400" dirty="0">
                          <a:effectLst/>
                        </a:rPr>
                        <a:t> </a:t>
                      </a:r>
                      <a:r>
                        <a:rPr lang="en-US" sz="2400" dirty="0" err="1">
                          <a:effectLst/>
                        </a:rPr>
                        <a:t>kỳ</a:t>
                      </a:r>
                      <a:r>
                        <a:rPr lang="en-US" sz="2400" dirty="0">
                          <a:effectLst/>
                        </a:rPr>
                        <a:t> </a:t>
                      </a:r>
                      <a:r>
                        <a:rPr lang="en-US" sz="2400" dirty="0" err="1">
                          <a:effectLst/>
                        </a:rPr>
                        <a:t>cho</a:t>
                      </a:r>
                      <a:r>
                        <a:rPr lang="en-US" sz="2400" dirty="0">
                          <a:effectLst/>
                        </a:rPr>
                        <a:t> </a:t>
                      </a:r>
                      <a:r>
                        <a:rPr lang="en-US" sz="2400" dirty="0" err="1">
                          <a:effectLst/>
                        </a:rPr>
                        <a:t>cơ</a:t>
                      </a:r>
                      <a:r>
                        <a:rPr lang="en-US" sz="2400" dirty="0">
                          <a:effectLst/>
                        </a:rPr>
                        <a:t> </a:t>
                      </a:r>
                      <a:r>
                        <a:rPr lang="en-US" sz="2400" dirty="0" err="1">
                          <a:effectLst/>
                        </a:rPr>
                        <a:t>quan</a:t>
                      </a:r>
                      <a:r>
                        <a:rPr lang="en-US" sz="2400" dirty="0">
                          <a:effectLst/>
                        </a:rPr>
                        <a:t> </a:t>
                      </a:r>
                      <a:r>
                        <a:rPr lang="en-US" sz="2400" dirty="0" err="1">
                          <a:effectLst/>
                        </a:rPr>
                        <a:t>chứng</a:t>
                      </a:r>
                      <a:r>
                        <a:rPr lang="en-US" sz="2400" dirty="0">
                          <a:effectLst/>
                        </a:rPr>
                        <a:t> </a:t>
                      </a:r>
                      <a:r>
                        <a:rPr lang="en-US" sz="2400" dirty="0" err="1">
                          <a:effectLst/>
                        </a:rPr>
                        <a:t>nhận</a:t>
                      </a:r>
                      <a:r>
                        <a:rPr lang="en-US" sz="2400" dirty="0">
                          <a:effectLst/>
                        </a:rPr>
                        <a:t> Halal  </a:t>
                      </a:r>
                      <a:r>
                        <a:rPr lang="en-US" sz="2400" dirty="0" err="1">
                          <a:effectLst/>
                        </a:rPr>
                        <a:t>và</a:t>
                      </a:r>
                      <a:r>
                        <a:rPr lang="en-US" sz="2400" dirty="0">
                          <a:effectLst/>
                        </a:rPr>
                        <a:t> </a:t>
                      </a:r>
                      <a:r>
                        <a:rPr lang="en-US" sz="2400" dirty="0" err="1">
                          <a:effectLst/>
                        </a:rPr>
                        <a:t>kiểm</a:t>
                      </a:r>
                      <a:r>
                        <a:rPr lang="en-US" sz="2400" dirty="0">
                          <a:effectLst/>
                        </a:rPr>
                        <a:t> </a:t>
                      </a:r>
                      <a:r>
                        <a:rPr lang="en-US" sz="2400" dirty="0" err="1">
                          <a:effectLst/>
                        </a:rPr>
                        <a:t>toán</a:t>
                      </a:r>
                      <a:r>
                        <a:rPr lang="en-US" sz="2400" dirty="0">
                          <a:effectLst/>
                        </a:rPr>
                        <a:t> </a:t>
                      </a:r>
                      <a:r>
                        <a:rPr lang="en-US" sz="2400" dirty="0" err="1">
                          <a:effectLst/>
                        </a:rPr>
                        <a:t>theo</a:t>
                      </a:r>
                      <a:r>
                        <a:rPr lang="en-US" sz="2400" dirty="0">
                          <a:effectLst/>
                        </a:rPr>
                        <a:t> </a:t>
                      </a:r>
                      <a:r>
                        <a:rPr lang="en-US" sz="2400" dirty="0" err="1">
                          <a:effectLst/>
                        </a:rPr>
                        <a:t>khía</a:t>
                      </a:r>
                      <a:r>
                        <a:rPr lang="en-US" sz="2400" dirty="0">
                          <a:effectLst/>
                        </a:rPr>
                        <a:t> </a:t>
                      </a:r>
                      <a:r>
                        <a:rPr lang="en-US" sz="2400" dirty="0" err="1">
                          <a:effectLst/>
                        </a:rPr>
                        <a:t>cạnh</a:t>
                      </a:r>
                      <a:r>
                        <a:rPr lang="en-US" sz="2400" dirty="0">
                          <a:effectLst/>
                        </a:rPr>
                        <a:t> </a:t>
                      </a:r>
                      <a:r>
                        <a:rPr lang="en-US" sz="2400" dirty="0" err="1">
                          <a:effectLst/>
                        </a:rPr>
                        <a:t>Shariah</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extLst>
                  <a:ext uri="{0D108BD9-81ED-4DB2-BD59-A6C34878D82A}">
                    <a16:rowId xmlns:a16="http://schemas.microsoft.com/office/drawing/2014/main" val="4149408430"/>
                  </a:ext>
                </a:extLst>
              </a:tr>
              <a:tr h="2080722">
                <a:tc>
                  <a:txBody>
                    <a:bodyPr/>
                    <a:lstStyle/>
                    <a:p>
                      <a:pPr marL="0" marR="0">
                        <a:lnSpc>
                          <a:spcPct val="107000"/>
                        </a:lnSpc>
                        <a:spcBef>
                          <a:spcPts val="0"/>
                        </a:spcBef>
                        <a:spcAft>
                          <a:spcPts val="0"/>
                        </a:spcAft>
                      </a:pPr>
                      <a:r>
                        <a:rPr lang="en-US" sz="2400">
                          <a:effectLst/>
                        </a:rPr>
                        <a:t>Tài liệu &amp; Hồ sơ</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a:effectLst/>
                        </a:rPr>
                        <a:t> </a:t>
                      </a:r>
                      <a:r>
                        <a:rPr lang="en-US" sz="2400" dirty="0" err="1">
                          <a:effectLst/>
                        </a:rPr>
                        <a:t>Hồ</a:t>
                      </a:r>
                      <a:r>
                        <a:rPr lang="en-US" sz="2400" dirty="0">
                          <a:effectLst/>
                        </a:rPr>
                        <a:t> </a:t>
                      </a:r>
                      <a:r>
                        <a:rPr lang="en-US" sz="2400" dirty="0" err="1">
                          <a:effectLst/>
                        </a:rPr>
                        <a:t>sơ</a:t>
                      </a:r>
                      <a:r>
                        <a:rPr lang="en-US" sz="2400" dirty="0">
                          <a:effectLst/>
                        </a:rPr>
                        <a:t> HACCP, CCP/</a:t>
                      </a:r>
                      <a:r>
                        <a:rPr lang="en-US" sz="2400" baseline="0" dirty="0">
                          <a:effectLst/>
                        </a:rPr>
                        <a:t> SSOP, GMP</a:t>
                      </a:r>
                      <a:r>
                        <a:rPr lang="en-US" sz="2400" dirty="0">
                          <a:effectLst/>
                        </a:rPr>
                        <a:t>, COA, </a:t>
                      </a:r>
                      <a:r>
                        <a:rPr lang="en-US" sz="2400" dirty="0" err="1">
                          <a:effectLst/>
                        </a:rPr>
                        <a:t>kế</a:t>
                      </a:r>
                      <a:r>
                        <a:rPr lang="en-US" sz="2400" dirty="0">
                          <a:effectLst/>
                        </a:rPr>
                        <a:t> </a:t>
                      </a:r>
                      <a:r>
                        <a:rPr lang="en-US" sz="2400" dirty="0" err="1">
                          <a:effectLst/>
                        </a:rPr>
                        <a:t>hoạch</a:t>
                      </a:r>
                      <a:r>
                        <a:rPr lang="en-US" sz="2400" dirty="0">
                          <a:effectLst/>
                        </a:rPr>
                        <a:t> HACCP, </a:t>
                      </a:r>
                      <a:r>
                        <a:rPr lang="en-US" sz="2400" dirty="0" err="1">
                          <a:effectLst/>
                        </a:rPr>
                        <a:t>đánh</a:t>
                      </a:r>
                      <a:r>
                        <a:rPr lang="en-US" sz="2400" dirty="0">
                          <a:effectLst/>
                        </a:rPr>
                        <a:t> </a:t>
                      </a:r>
                      <a:r>
                        <a:rPr lang="en-US" sz="2400" dirty="0" err="1">
                          <a:effectLst/>
                        </a:rPr>
                        <a:t>giá</a:t>
                      </a:r>
                      <a:r>
                        <a:rPr lang="en-US" sz="2400" dirty="0">
                          <a:effectLst/>
                        </a:rPr>
                        <a:t> </a:t>
                      </a:r>
                      <a:r>
                        <a:rPr lang="en-US" sz="2400" dirty="0" err="1">
                          <a:effectLst/>
                        </a:rPr>
                        <a:t>nội</a:t>
                      </a:r>
                      <a:r>
                        <a:rPr lang="en-US" sz="2400" dirty="0">
                          <a:effectLst/>
                        </a:rPr>
                        <a:t> </a:t>
                      </a:r>
                      <a:r>
                        <a:rPr lang="en-US" sz="2400" dirty="0" err="1">
                          <a:effectLst/>
                        </a:rPr>
                        <a:t>bộ</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err="1">
                          <a:effectLst/>
                        </a:rPr>
                        <a:t>Hệ</a:t>
                      </a:r>
                      <a:r>
                        <a:rPr lang="en-US" sz="2400" dirty="0">
                          <a:effectLst/>
                        </a:rPr>
                        <a:t> </a:t>
                      </a:r>
                      <a:r>
                        <a:rPr lang="en-US" sz="2400" dirty="0" err="1">
                          <a:effectLst/>
                        </a:rPr>
                        <a:t>thống</a:t>
                      </a:r>
                      <a:r>
                        <a:rPr lang="en-US" sz="2400" dirty="0">
                          <a:effectLst/>
                        </a:rPr>
                        <a:t> </a:t>
                      </a:r>
                      <a:r>
                        <a:rPr lang="en-US" sz="2400" dirty="0" err="1">
                          <a:effectLst/>
                        </a:rPr>
                        <a:t>hồ</a:t>
                      </a:r>
                      <a:r>
                        <a:rPr lang="en-US" sz="2400" dirty="0">
                          <a:effectLst/>
                        </a:rPr>
                        <a:t> </a:t>
                      </a:r>
                      <a:r>
                        <a:rPr lang="en-US" sz="2400" dirty="0" err="1">
                          <a:effectLst/>
                        </a:rPr>
                        <a:t>sơ</a:t>
                      </a:r>
                      <a:r>
                        <a:rPr lang="en-US" sz="2400" dirty="0">
                          <a:effectLst/>
                        </a:rPr>
                        <a:t> chi </a:t>
                      </a:r>
                      <a:r>
                        <a:rPr lang="en-US" sz="2400" dirty="0" err="1">
                          <a:effectLst/>
                        </a:rPr>
                        <a:t>tiết</a:t>
                      </a:r>
                      <a:r>
                        <a:rPr lang="en-US" sz="2400" dirty="0">
                          <a:effectLst/>
                        </a:rPr>
                        <a:t> </a:t>
                      </a:r>
                      <a:r>
                        <a:rPr lang="en-US" sz="2400" dirty="0" err="1">
                          <a:effectLst/>
                        </a:rPr>
                        <a:t>theo</a:t>
                      </a:r>
                      <a:r>
                        <a:rPr lang="en-US" sz="2400" dirty="0">
                          <a:effectLst/>
                        </a:rPr>
                        <a:t> Halal (</a:t>
                      </a:r>
                      <a:r>
                        <a:rPr lang="en-US" sz="2400" dirty="0" err="1">
                          <a:effectLst/>
                        </a:rPr>
                        <a:t>chính</a:t>
                      </a:r>
                      <a:r>
                        <a:rPr lang="en-US" sz="2400" dirty="0">
                          <a:effectLst/>
                        </a:rPr>
                        <a:t> </a:t>
                      </a:r>
                      <a:r>
                        <a:rPr lang="en-US" sz="2400" dirty="0" err="1">
                          <a:effectLst/>
                        </a:rPr>
                        <a:t>sách</a:t>
                      </a:r>
                      <a:r>
                        <a:rPr lang="en-US" sz="2400" dirty="0">
                          <a:effectLst/>
                        </a:rPr>
                        <a:t>, </a:t>
                      </a:r>
                      <a:r>
                        <a:rPr lang="en-US" sz="2400" dirty="0" err="1">
                          <a:effectLst/>
                        </a:rPr>
                        <a:t>đào</a:t>
                      </a:r>
                      <a:r>
                        <a:rPr lang="en-US" sz="2400" dirty="0">
                          <a:effectLst/>
                        </a:rPr>
                        <a:t> </a:t>
                      </a:r>
                      <a:r>
                        <a:rPr lang="en-US" sz="2400" dirty="0" err="1">
                          <a:effectLst/>
                        </a:rPr>
                        <a:t>tạo</a:t>
                      </a:r>
                      <a:r>
                        <a:rPr lang="en-US" sz="2400" dirty="0">
                          <a:effectLst/>
                        </a:rPr>
                        <a:t>, </a:t>
                      </a:r>
                      <a:r>
                        <a:rPr lang="en-US" sz="2400" dirty="0" err="1">
                          <a:effectLst/>
                        </a:rPr>
                        <a:t>Nguyên</a:t>
                      </a:r>
                      <a:r>
                        <a:rPr lang="en-US" sz="2400" baseline="0" dirty="0">
                          <a:effectLst/>
                        </a:rPr>
                        <a:t> </a:t>
                      </a:r>
                      <a:r>
                        <a:rPr lang="en-US" sz="2400" baseline="0" dirty="0" err="1">
                          <a:effectLst/>
                        </a:rPr>
                        <a:t>vật</a:t>
                      </a:r>
                      <a:r>
                        <a:rPr lang="en-US" sz="2400" baseline="0" dirty="0">
                          <a:effectLst/>
                        </a:rPr>
                        <a:t> </a:t>
                      </a:r>
                      <a:r>
                        <a:rPr lang="en-US" sz="2400" baseline="0" dirty="0" err="1">
                          <a:effectLst/>
                        </a:rPr>
                        <a:t>liệu</a:t>
                      </a:r>
                      <a:r>
                        <a:rPr lang="en-US" sz="2400" dirty="0">
                          <a:effectLst/>
                        </a:rPr>
                        <a:t>, </a:t>
                      </a:r>
                      <a:r>
                        <a:rPr lang="en-US" sz="2400" dirty="0" err="1">
                          <a:effectLst/>
                        </a:rPr>
                        <a:t>quy</a:t>
                      </a:r>
                      <a:r>
                        <a:rPr lang="en-US" sz="2400" dirty="0">
                          <a:effectLst/>
                        </a:rPr>
                        <a:t> </a:t>
                      </a:r>
                      <a:r>
                        <a:rPr lang="en-US" sz="2400" dirty="0" err="1">
                          <a:effectLst/>
                        </a:rPr>
                        <a:t>trình</a:t>
                      </a:r>
                      <a:r>
                        <a:rPr lang="en-US" sz="2400" dirty="0">
                          <a:effectLst/>
                        </a:rPr>
                        <a:t>, </a:t>
                      </a:r>
                      <a:r>
                        <a:rPr lang="en-US" sz="2400" dirty="0" err="1">
                          <a:effectLst/>
                        </a:rPr>
                        <a:t>giám</a:t>
                      </a:r>
                      <a:r>
                        <a:rPr lang="en-US" sz="2400" dirty="0">
                          <a:effectLst/>
                        </a:rPr>
                        <a:t> </a:t>
                      </a:r>
                      <a:r>
                        <a:rPr lang="en-US" sz="2400" dirty="0" err="1">
                          <a:effectLst/>
                        </a:rPr>
                        <a:t>sát</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tc>
                  <a:txBody>
                    <a:bodyPr/>
                    <a:lstStyle/>
                    <a:p>
                      <a:pPr marL="0" marR="0" algn="ctr">
                        <a:lnSpc>
                          <a:spcPct val="107000"/>
                        </a:lnSpc>
                        <a:spcBef>
                          <a:spcPts val="0"/>
                        </a:spcBef>
                        <a:spcAft>
                          <a:spcPts val="0"/>
                        </a:spcAft>
                      </a:pPr>
                      <a:r>
                        <a:rPr lang="en-US" sz="2400" dirty="0">
                          <a:effectLst/>
                        </a:rPr>
                        <a:t>🔹 </a:t>
                      </a:r>
                      <a:r>
                        <a:rPr lang="en-US" sz="2400" dirty="0" err="1">
                          <a:effectLst/>
                        </a:rPr>
                        <a:t>Giống</a:t>
                      </a:r>
                      <a:r>
                        <a:rPr lang="en-US" sz="2400" dirty="0">
                          <a:effectLst/>
                        </a:rPr>
                        <a:t>: </a:t>
                      </a:r>
                      <a:r>
                        <a:rPr lang="en-US" sz="2400" dirty="0" err="1">
                          <a:effectLst/>
                        </a:rPr>
                        <a:t>Cùng</a:t>
                      </a:r>
                      <a:r>
                        <a:rPr lang="en-US" sz="2400" dirty="0">
                          <a:effectLst/>
                        </a:rPr>
                        <a:t> </a:t>
                      </a:r>
                      <a:r>
                        <a:rPr lang="en-US" sz="2400" dirty="0" err="1">
                          <a:effectLst/>
                        </a:rPr>
                        <a:t>yêu</a:t>
                      </a:r>
                      <a:r>
                        <a:rPr lang="en-US" sz="2400" dirty="0">
                          <a:effectLst/>
                        </a:rPr>
                        <a:t> </a:t>
                      </a:r>
                      <a:r>
                        <a:rPr lang="en-US" sz="2400" dirty="0" err="1">
                          <a:effectLst/>
                        </a:rPr>
                        <a:t>cầu</a:t>
                      </a:r>
                      <a:r>
                        <a:rPr lang="en-US" sz="2400" dirty="0">
                          <a:effectLst/>
                        </a:rPr>
                        <a:t> </a:t>
                      </a:r>
                      <a:r>
                        <a:rPr lang="en-US" sz="2400" dirty="0" err="1">
                          <a:effectLst/>
                        </a:rPr>
                        <a:t>lưu</a:t>
                      </a:r>
                      <a:r>
                        <a:rPr lang="en-US" sz="2400" dirty="0">
                          <a:effectLst/>
                        </a:rPr>
                        <a:t> </a:t>
                      </a:r>
                      <a:r>
                        <a:rPr lang="en-US" sz="2400" dirty="0" err="1">
                          <a:effectLst/>
                        </a:rPr>
                        <a:t>trữ</a:t>
                      </a:r>
                      <a:r>
                        <a:rPr lang="en-US" sz="2400" dirty="0">
                          <a:effectLst/>
                        </a:rPr>
                        <a:t> </a:t>
                      </a:r>
                      <a:r>
                        <a:rPr lang="en-US" sz="2400" dirty="0" err="1">
                          <a:effectLst/>
                        </a:rPr>
                        <a:t>hồ</a:t>
                      </a:r>
                      <a:r>
                        <a:rPr lang="en-US" sz="2400" dirty="0">
                          <a:effectLst/>
                        </a:rPr>
                        <a:t> </a:t>
                      </a:r>
                      <a:r>
                        <a:rPr lang="en-US" sz="2400" dirty="0" err="1">
                          <a:effectLst/>
                        </a:rPr>
                        <a:t>sơ</a:t>
                      </a:r>
                      <a:r>
                        <a:rPr lang="en-US" sz="2400" dirty="0">
                          <a:effectLst/>
                        </a:rPr>
                        <a:t> </a:t>
                      </a:r>
                      <a:r>
                        <a:rPr lang="en-US" sz="2400" dirty="0" err="1">
                          <a:effectLst/>
                        </a:rPr>
                        <a:t>để</a:t>
                      </a:r>
                      <a:r>
                        <a:rPr lang="en-US" sz="2400" dirty="0">
                          <a:effectLst/>
                        </a:rPr>
                        <a:t> </a:t>
                      </a:r>
                      <a:r>
                        <a:rPr lang="en-US" sz="2400" dirty="0" err="1">
                          <a:effectLst/>
                        </a:rPr>
                        <a:t>chứng</a:t>
                      </a:r>
                      <a:r>
                        <a:rPr lang="en-US" sz="2400" dirty="0">
                          <a:effectLst/>
                        </a:rPr>
                        <a:t> minh </a:t>
                      </a:r>
                      <a:r>
                        <a:rPr lang="en-US" sz="2400" dirty="0" err="1">
                          <a:effectLst/>
                        </a:rPr>
                        <a:t>tuân</a:t>
                      </a:r>
                      <a:r>
                        <a:rPr lang="en-US" sz="2400" dirty="0">
                          <a:effectLst/>
                        </a:rPr>
                        <a:t> </a:t>
                      </a:r>
                      <a:r>
                        <a:rPr lang="en-US" sz="2400" dirty="0" err="1">
                          <a:effectLst/>
                        </a:rPr>
                        <a:t>thủ</a:t>
                      </a:r>
                      <a:r>
                        <a:rPr lang="en-US" sz="2400" dirty="0">
                          <a:effectLst/>
                        </a:rPr>
                        <a:t>.</a:t>
                      </a:r>
                    </a:p>
                    <a:p>
                      <a:pPr marL="0" marR="0" algn="ctr">
                        <a:lnSpc>
                          <a:spcPct val="107000"/>
                        </a:lnSpc>
                        <a:spcBef>
                          <a:spcPts val="0"/>
                        </a:spcBef>
                        <a:spcAft>
                          <a:spcPts val="0"/>
                        </a:spcAft>
                      </a:pPr>
                      <a:r>
                        <a:rPr lang="en-US" sz="2400" dirty="0">
                          <a:effectLst/>
                        </a:rPr>
                        <a:t>🔸 </a:t>
                      </a:r>
                      <a:r>
                        <a:rPr lang="en-US" sz="2400" dirty="0" err="1">
                          <a:effectLst/>
                        </a:rPr>
                        <a:t>Khác</a:t>
                      </a:r>
                      <a:r>
                        <a:rPr lang="en-US" sz="2400" dirty="0">
                          <a:effectLst/>
                        </a:rPr>
                        <a:t>: Halal </a:t>
                      </a:r>
                      <a:r>
                        <a:rPr lang="en-US" sz="2400" dirty="0" err="1">
                          <a:effectLst/>
                        </a:rPr>
                        <a:t>cần</a:t>
                      </a:r>
                      <a:r>
                        <a:rPr lang="en-US" sz="2400" dirty="0">
                          <a:effectLst/>
                        </a:rPr>
                        <a:t> </a:t>
                      </a:r>
                      <a:r>
                        <a:rPr lang="en-US" sz="2400" dirty="0" err="1">
                          <a:effectLst/>
                        </a:rPr>
                        <a:t>bằng</a:t>
                      </a:r>
                      <a:r>
                        <a:rPr lang="en-US" sz="2400" dirty="0">
                          <a:effectLst/>
                        </a:rPr>
                        <a:t> </a:t>
                      </a:r>
                      <a:r>
                        <a:rPr lang="en-US" sz="2400" dirty="0" err="1">
                          <a:effectLst/>
                        </a:rPr>
                        <a:t>chứng</a:t>
                      </a:r>
                      <a:r>
                        <a:rPr lang="en-US" sz="2400" dirty="0">
                          <a:effectLst/>
                        </a:rPr>
                        <a:t> </a:t>
                      </a:r>
                      <a:r>
                        <a:rPr lang="en-US" sz="2400" baseline="0" dirty="0">
                          <a:effectLst/>
                        </a:rPr>
                        <a:t> </a:t>
                      </a:r>
                      <a:r>
                        <a:rPr lang="en-US" sz="2400" baseline="0" dirty="0" err="1">
                          <a:effectLst/>
                        </a:rPr>
                        <a:t>và</a:t>
                      </a:r>
                      <a:r>
                        <a:rPr lang="en-US" sz="2400" baseline="0" dirty="0">
                          <a:effectLst/>
                        </a:rPr>
                        <a:t> </a:t>
                      </a:r>
                      <a:r>
                        <a:rPr lang="en-US" sz="2400" baseline="0" dirty="0" err="1">
                          <a:effectLst/>
                        </a:rPr>
                        <a:t>niềm</a:t>
                      </a:r>
                      <a:r>
                        <a:rPr lang="en-US" sz="2400" baseline="0" dirty="0">
                          <a:effectLst/>
                        </a:rPr>
                        <a:t> tin</a:t>
                      </a:r>
                      <a:r>
                        <a:rPr lang="en-US" sz="2400" dirty="0">
                          <a:effectLst/>
                        </a:rPr>
                        <a:t>, </a:t>
                      </a:r>
                      <a:r>
                        <a:rPr lang="en-US" sz="2400" dirty="0" err="1">
                          <a:effectLst/>
                        </a:rPr>
                        <a:t>thư</a:t>
                      </a:r>
                      <a:r>
                        <a:rPr lang="en-US" sz="2400" dirty="0">
                          <a:effectLst/>
                        </a:rPr>
                        <a:t> </a:t>
                      </a:r>
                      <a:r>
                        <a:rPr lang="en-US" sz="2400" dirty="0" err="1">
                          <a:effectLst/>
                        </a:rPr>
                        <a:t>xác</a:t>
                      </a:r>
                      <a:r>
                        <a:rPr lang="en-US" sz="2400" dirty="0">
                          <a:effectLst/>
                        </a:rPr>
                        <a:t> </a:t>
                      </a:r>
                      <a:r>
                        <a:rPr lang="en-US" sz="2400" dirty="0" err="1">
                          <a:effectLst/>
                        </a:rPr>
                        <a:t>nhận</a:t>
                      </a:r>
                      <a:r>
                        <a:rPr lang="en-US" sz="2400" dirty="0">
                          <a:effectLst/>
                        </a:rPr>
                        <a:t>, </a:t>
                      </a:r>
                      <a:r>
                        <a:rPr lang="en-US" sz="2400" dirty="0" err="1">
                          <a:effectLst/>
                        </a:rPr>
                        <a:t>danh</a:t>
                      </a:r>
                      <a:r>
                        <a:rPr lang="en-US" sz="2400" dirty="0">
                          <a:effectLst/>
                        </a:rPr>
                        <a:t> </a:t>
                      </a:r>
                      <a:r>
                        <a:rPr lang="en-US" sz="2400" dirty="0" err="1">
                          <a:effectLst/>
                        </a:rPr>
                        <a:t>sách</a:t>
                      </a:r>
                      <a:r>
                        <a:rPr lang="en-US" sz="2400" dirty="0">
                          <a:effectLst/>
                        </a:rPr>
                        <a:t> </a:t>
                      </a:r>
                      <a:r>
                        <a:rPr lang="en-US" sz="2400" dirty="0" err="1">
                          <a:effectLst/>
                        </a:rPr>
                        <a:t>nguyên</a:t>
                      </a:r>
                      <a:r>
                        <a:rPr lang="en-US" sz="2400" dirty="0">
                          <a:effectLst/>
                        </a:rPr>
                        <a:t> </a:t>
                      </a:r>
                      <a:r>
                        <a:rPr lang="en-US" sz="2400" dirty="0" err="1">
                          <a:effectLst/>
                        </a:rPr>
                        <a:t>vật</a:t>
                      </a:r>
                      <a:r>
                        <a:rPr lang="en-US" sz="2400" dirty="0">
                          <a:effectLst/>
                        </a:rPr>
                        <a:t> </a:t>
                      </a:r>
                      <a:r>
                        <a:rPr lang="en-US" sz="2400" dirty="0" err="1">
                          <a:effectLst/>
                        </a:rPr>
                        <a:t>liệu</a:t>
                      </a:r>
                      <a:r>
                        <a:rPr lang="en-US" sz="2400" dirty="0">
                          <a:effectLst/>
                        </a:rPr>
                        <a:t> Halal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 marR="5695" marT="5695" marB="5695" anchor="ctr"/>
                </a:tc>
                <a:extLst>
                  <a:ext uri="{0D108BD9-81ED-4DB2-BD59-A6C34878D82A}">
                    <a16:rowId xmlns:a16="http://schemas.microsoft.com/office/drawing/2014/main" val="3652643374"/>
                  </a:ext>
                </a:extLst>
              </a:tr>
            </a:tbl>
          </a:graphicData>
        </a:graphic>
      </p:graphicFrame>
      <p:sp>
        <p:nvSpPr>
          <p:cNvPr id="14" name="Rectangle 13"/>
          <p:cNvSpPr/>
          <p:nvPr/>
        </p:nvSpPr>
        <p:spPr>
          <a:xfrm>
            <a:off x="3930929" y="823481"/>
            <a:ext cx="11452366"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200" b="1" dirty="0"/>
              <a:t>So </a:t>
            </a:r>
            <a:r>
              <a:rPr lang="en-US" sz="3200" b="1" dirty="0" err="1"/>
              <a:t>Sánh</a:t>
            </a:r>
            <a:r>
              <a:rPr lang="en-US" sz="3200" b="1" dirty="0"/>
              <a:t> </a:t>
            </a:r>
            <a:r>
              <a:rPr lang="en-US" sz="3200" b="1" dirty="0" err="1"/>
              <a:t>Hệ</a:t>
            </a:r>
            <a:r>
              <a:rPr lang="en-US" sz="3200" b="1" dirty="0"/>
              <a:t> </a:t>
            </a:r>
            <a:r>
              <a:rPr lang="en-US" sz="3200" b="1" dirty="0" err="1"/>
              <a:t>thống</a:t>
            </a:r>
            <a:r>
              <a:rPr lang="en-US" sz="3200" b="1" dirty="0"/>
              <a:t> </a:t>
            </a:r>
            <a:r>
              <a:rPr lang="en-US" sz="3200" b="1" dirty="0" err="1"/>
              <a:t>Đảm</a:t>
            </a:r>
            <a:r>
              <a:rPr lang="en-US" sz="3200" b="1" dirty="0"/>
              <a:t> </a:t>
            </a:r>
            <a:r>
              <a:rPr lang="en-US" sz="3200" b="1" dirty="0" err="1"/>
              <a:t>bảo</a:t>
            </a:r>
            <a:r>
              <a:rPr lang="en-US" sz="3200" b="1" dirty="0"/>
              <a:t> Halal </a:t>
            </a:r>
            <a:r>
              <a:rPr lang="en-US" sz="3200" b="1" dirty="0" err="1"/>
              <a:t>với</a:t>
            </a:r>
            <a:r>
              <a:rPr lang="en-US" sz="3200" b="1" dirty="0"/>
              <a:t> </a:t>
            </a:r>
            <a:r>
              <a:rPr lang="en-US" sz="3200" b="1" dirty="0" err="1"/>
              <a:t>Hệ</a:t>
            </a:r>
            <a:r>
              <a:rPr lang="en-US" sz="3200" b="1" dirty="0"/>
              <a:t> </a:t>
            </a:r>
            <a:r>
              <a:rPr lang="en-US" sz="3200" b="1" dirty="0" err="1"/>
              <a:t>thống</a:t>
            </a:r>
            <a:r>
              <a:rPr lang="en-US" sz="3200" b="1" dirty="0"/>
              <a:t> An </a:t>
            </a:r>
            <a:r>
              <a:rPr lang="en-US" sz="3200" b="1" dirty="0" err="1"/>
              <a:t>toàn</a:t>
            </a:r>
            <a:r>
              <a:rPr lang="en-US" sz="3200" b="1" dirty="0"/>
              <a:t> </a:t>
            </a:r>
            <a:r>
              <a:rPr lang="en-US" sz="3200" b="1" dirty="0" err="1"/>
              <a:t>thực</a:t>
            </a:r>
            <a:r>
              <a:rPr lang="en-US" sz="3200" b="1" dirty="0"/>
              <a:t> </a:t>
            </a:r>
            <a:r>
              <a:rPr lang="en-US" sz="3200" b="1" dirty="0" err="1"/>
              <a:t>phẩm</a:t>
            </a:r>
            <a:endParaRPr lang="vi-VN" sz="3200" b="1" dirty="0"/>
          </a:p>
        </p:txBody>
      </p:sp>
    </p:spTree>
    <p:extLst>
      <p:ext uri="{BB962C8B-B14F-4D97-AF65-F5344CB8AC3E}">
        <p14:creationId xmlns:p14="http://schemas.microsoft.com/office/powerpoint/2010/main" val="159415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66800" y="-437737"/>
            <a:ext cx="20705915" cy="1845993"/>
            <a:chOff x="0" y="0"/>
            <a:chExt cx="5453410" cy="486187"/>
          </a:xfrm>
        </p:grpSpPr>
        <p:sp>
          <p:nvSpPr>
            <p:cNvPr id="3" name="Freeform 3"/>
            <p:cNvSpPr/>
            <p:nvPr/>
          </p:nvSpPr>
          <p:spPr>
            <a:xfrm>
              <a:off x="0" y="0"/>
              <a:ext cx="5453410" cy="486187"/>
            </a:xfrm>
            <a:custGeom>
              <a:avLst/>
              <a:gdLst/>
              <a:ahLst/>
              <a:cxnLst/>
              <a:rect l="l" t="t" r="r" b="b"/>
              <a:pathLst>
                <a:path w="5453410" h="486187">
                  <a:moveTo>
                    <a:pt x="0" y="0"/>
                  </a:moveTo>
                  <a:lnTo>
                    <a:pt x="5453410" y="0"/>
                  </a:lnTo>
                  <a:lnTo>
                    <a:pt x="5453410" y="486187"/>
                  </a:lnTo>
                  <a:lnTo>
                    <a:pt x="0" y="486187"/>
                  </a:lnTo>
                  <a:close/>
                </a:path>
              </a:pathLst>
            </a:custGeom>
            <a:solidFill>
              <a:srgbClr val="FFFFFF"/>
            </a:solidFill>
          </p:spPr>
          <p:txBody>
            <a:bodyPr/>
            <a:lstStyle/>
            <a:p>
              <a:endParaRPr lang="en-US"/>
            </a:p>
          </p:txBody>
        </p:sp>
        <p:sp>
          <p:nvSpPr>
            <p:cNvPr id="4" name="TextBox 4"/>
            <p:cNvSpPr txBox="1"/>
            <p:nvPr/>
          </p:nvSpPr>
          <p:spPr>
            <a:xfrm>
              <a:off x="0" y="-47625"/>
              <a:ext cx="5453410" cy="533812"/>
            </a:xfrm>
            <a:prstGeom prst="rect">
              <a:avLst/>
            </a:prstGeom>
          </p:spPr>
          <p:txBody>
            <a:bodyPr lIns="50800" tIns="50800" rIns="50800" bIns="50800" rtlCol="0" anchor="ctr"/>
            <a:lstStyle/>
            <a:p>
              <a:pPr algn="ctr">
                <a:lnSpc>
                  <a:spcPts val="2800"/>
                </a:lnSpc>
              </a:pPr>
              <a:endParaRPr/>
            </a:p>
          </p:txBody>
        </p:sp>
      </p:grpSp>
      <p:sp>
        <p:nvSpPr>
          <p:cNvPr id="10" name="Freeform 10"/>
          <p:cNvSpPr/>
          <p:nvPr/>
        </p:nvSpPr>
        <p:spPr>
          <a:xfrm>
            <a:off x="16198344" y="4974946"/>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TextBox 19"/>
          <p:cNvSpPr txBox="1"/>
          <p:nvPr/>
        </p:nvSpPr>
        <p:spPr>
          <a:xfrm>
            <a:off x="5002895" y="1459982"/>
            <a:ext cx="7966867" cy="1193800"/>
          </a:xfrm>
          <a:prstGeom prst="rect">
            <a:avLst/>
          </a:prstGeom>
        </p:spPr>
        <p:txBody>
          <a:bodyPr lIns="0" tIns="0" rIns="0" bIns="0" rtlCol="0" anchor="t">
            <a:spAutoFit/>
          </a:bodyPr>
          <a:lstStyle/>
          <a:p>
            <a:pPr marL="0" lvl="0" indent="0" algn="ctr">
              <a:lnSpc>
                <a:spcPts val="9799"/>
              </a:lnSpc>
              <a:spcBef>
                <a:spcPct val="0"/>
              </a:spcBef>
            </a:pPr>
            <a:r>
              <a:rPr lang="en-US" sz="6999" b="1" dirty="0" err="1">
                <a:solidFill>
                  <a:srgbClr val="FFFFFF"/>
                </a:solidFill>
                <a:latin typeface="TT Interphases Bold"/>
                <a:ea typeface="TT Interphases Bold"/>
                <a:cs typeface="TT Interphases Bold"/>
                <a:sym typeface="TT Interphases Bold"/>
              </a:rPr>
              <a:t>Nội</a:t>
            </a:r>
            <a:r>
              <a:rPr lang="en-US" sz="6999" b="1" dirty="0">
                <a:solidFill>
                  <a:srgbClr val="FFFFFF"/>
                </a:solidFill>
                <a:latin typeface="TT Interphases Bold"/>
                <a:ea typeface="TT Interphases Bold"/>
                <a:cs typeface="TT Interphases Bold"/>
                <a:sym typeface="TT Interphases Bold"/>
              </a:rPr>
              <a:t> dung </a:t>
            </a:r>
            <a:r>
              <a:rPr lang="en-US" sz="6999" b="1" dirty="0" err="1">
                <a:solidFill>
                  <a:srgbClr val="FFFFFF"/>
                </a:solidFill>
                <a:latin typeface="TT Interphases Bold"/>
                <a:ea typeface="TT Interphases Bold"/>
                <a:cs typeface="TT Interphases Bold"/>
                <a:sym typeface="TT Interphases Bold"/>
              </a:rPr>
              <a:t>chính</a:t>
            </a:r>
            <a:endParaRPr lang="en-US" sz="6999" b="1" u="none" strike="noStrike" dirty="0">
              <a:solidFill>
                <a:srgbClr val="FFFFFF"/>
              </a:solidFill>
              <a:latin typeface="TT Interphases Bold"/>
              <a:ea typeface="TT Interphases Bold"/>
              <a:cs typeface="TT Interphases Bold"/>
              <a:sym typeface="TT Interphases Bold"/>
            </a:endParaRPr>
          </a:p>
        </p:txBody>
      </p:sp>
      <p:sp>
        <p:nvSpPr>
          <p:cNvPr id="22" name="Freeform 22"/>
          <p:cNvSpPr/>
          <p:nvPr/>
        </p:nvSpPr>
        <p:spPr>
          <a:xfrm>
            <a:off x="3529425" y="1816305"/>
            <a:ext cx="2489499" cy="1313211"/>
          </a:xfrm>
          <a:custGeom>
            <a:avLst/>
            <a:gdLst/>
            <a:ahLst/>
            <a:cxnLst/>
            <a:rect l="l" t="t" r="r" b="b"/>
            <a:pathLst>
              <a:path w="2489499" h="1313211">
                <a:moveTo>
                  <a:pt x="0" y="0"/>
                </a:moveTo>
                <a:lnTo>
                  <a:pt x="2489499" y="0"/>
                </a:lnTo>
                <a:lnTo>
                  <a:pt x="2489499" y="1313211"/>
                </a:lnTo>
                <a:lnTo>
                  <a:pt x="0" y="1313211"/>
                </a:lnTo>
                <a:lnTo>
                  <a:pt x="0" y="0"/>
                </a:lnTo>
                <a:close/>
              </a:path>
            </a:pathLst>
          </a:custGeom>
          <a:blipFill>
            <a:blip r:embed="rId4"/>
            <a:stretch>
              <a:fillRect/>
            </a:stretch>
          </a:blipFill>
        </p:spPr>
        <p:txBody>
          <a:bodyPr/>
          <a:lstStyle/>
          <a:p>
            <a:endParaRPr lang="en-US"/>
          </a:p>
        </p:txBody>
      </p:sp>
      <p:sp>
        <p:nvSpPr>
          <p:cNvPr id="23" name="Freeform 23"/>
          <p:cNvSpPr/>
          <p:nvPr/>
        </p:nvSpPr>
        <p:spPr>
          <a:xfrm>
            <a:off x="17075222" y="1816305"/>
            <a:ext cx="1939333" cy="2188246"/>
          </a:xfrm>
          <a:custGeom>
            <a:avLst/>
            <a:gdLst/>
            <a:ahLst/>
            <a:cxnLst/>
            <a:rect l="l" t="t" r="r" b="b"/>
            <a:pathLst>
              <a:path w="1939333" h="2188246">
                <a:moveTo>
                  <a:pt x="0" y="0"/>
                </a:moveTo>
                <a:lnTo>
                  <a:pt x="1939333" y="0"/>
                </a:lnTo>
                <a:lnTo>
                  <a:pt x="1939333" y="2188245"/>
                </a:lnTo>
                <a:lnTo>
                  <a:pt x="0" y="2188245"/>
                </a:lnTo>
                <a:lnTo>
                  <a:pt x="0" y="0"/>
                </a:lnTo>
                <a:close/>
              </a:path>
            </a:pathLst>
          </a:custGeom>
          <a:blipFill>
            <a:blip r:embed="rId5"/>
            <a:stretch>
              <a:fillRect/>
            </a:stretch>
          </a:blipFill>
        </p:spPr>
        <p:txBody>
          <a:bodyPr/>
          <a:lstStyle/>
          <a:p>
            <a:endParaRPr lang="en-US"/>
          </a:p>
        </p:txBody>
      </p:sp>
      <p:sp>
        <p:nvSpPr>
          <p:cNvPr id="24" name="Freeform 24"/>
          <p:cNvSpPr/>
          <p:nvPr/>
        </p:nvSpPr>
        <p:spPr>
          <a:xfrm>
            <a:off x="-727794" y="8460095"/>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6"/>
            <a:stretch>
              <a:fillRect/>
            </a:stretch>
          </a:blipFill>
        </p:spPr>
        <p:txBody>
          <a:bodyPr/>
          <a:lstStyle/>
          <a:p>
            <a:endParaRPr lang="en-US"/>
          </a:p>
        </p:txBody>
      </p:sp>
      <p:sp>
        <p:nvSpPr>
          <p:cNvPr id="25" name="Freeform 25"/>
          <p:cNvSpPr/>
          <p:nvPr/>
        </p:nvSpPr>
        <p:spPr>
          <a:xfrm>
            <a:off x="12939438" y="8577623"/>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6"/>
            <a:stretch>
              <a:fillRect/>
            </a:stretch>
          </a:blipFill>
        </p:spPr>
        <p:txBody>
          <a:bodyPr/>
          <a:lstStyle/>
          <a:p>
            <a:endParaRPr lang="en-US"/>
          </a:p>
        </p:txBody>
      </p:sp>
      <p:grpSp>
        <p:nvGrpSpPr>
          <p:cNvPr id="26" name="Group 26"/>
          <p:cNvGrpSpPr/>
          <p:nvPr/>
        </p:nvGrpSpPr>
        <p:grpSpPr>
          <a:xfrm>
            <a:off x="7809941" y="9674775"/>
            <a:ext cx="2110078" cy="570327"/>
            <a:chOff x="0" y="0"/>
            <a:chExt cx="1033607" cy="406400"/>
          </a:xfrm>
        </p:grpSpPr>
        <p:sp>
          <p:nvSpPr>
            <p:cNvPr id="27" name="Freeform 27"/>
            <p:cNvSpPr/>
            <p:nvPr/>
          </p:nvSpPr>
          <p:spPr>
            <a:xfrm>
              <a:off x="0" y="0"/>
              <a:ext cx="1033607" cy="406400"/>
            </a:xfrm>
            <a:custGeom>
              <a:avLst/>
              <a:gdLst/>
              <a:ahLst/>
              <a:cxnLst/>
              <a:rect l="l" t="t" r="r" b="b"/>
              <a:pathLst>
                <a:path w="1033607" h="406400">
                  <a:moveTo>
                    <a:pt x="830407" y="0"/>
                  </a:moveTo>
                  <a:cubicBezTo>
                    <a:pt x="942631" y="0"/>
                    <a:pt x="1033607" y="90976"/>
                    <a:pt x="1033607" y="203200"/>
                  </a:cubicBezTo>
                  <a:cubicBezTo>
                    <a:pt x="1033607" y="315424"/>
                    <a:pt x="942631" y="406400"/>
                    <a:pt x="830407" y="406400"/>
                  </a:cubicBezTo>
                  <a:lnTo>
                    <a:pt x="203200" y="406400"/>
                  </a:lnTo>
                  <a:cubicBezTo>
                    <a:pt x="90976" y="406400"/>
                    <a:pt x="0" y="315424"/>
                    <a:pt x="0" y="203200"/>
                  </a:cubicBezTo>
                  <a:cubicBezTo>
                    <a:pt x="0" y="90976"/>
                    <a:pt x="90976" y="0"/>
                    <a:pt x="203200" y="0"/>
                  </a:cubicBezTo>
                  <a:close/>
                </a:path>
              </a:pathLst>
            </a:custGeom>
            <a:solidFill>
              <a:srgbClr val="FFFFFF"/>
            </a:solidFill>
          </p:spPr>
          <p:txBody>
            <a:bodyPr/>
            <a:lstStyle/>
            <a:p>
              <a:endParaRPr lang="en-US"/>
            </a:p>
          </p:txBody>
        </p:sp>
        <p:sp>
          <p:nvSpPr>
            <p:cNvPr id="28" name="TextBox 28"/>
            <p:cNvSpPr txBox="1"/>
            <p:nvPr/>
          </p:nvSpPr>
          <p:spPr>
            <a:xfrm>
              <a:off x="0" y="-47625"/>
              <a:ext cx="1033607" cy="454025"/>
            </a:xfrm>
            <a:prstGeom prst="rect">
              <a:avLst/>
            </a:prstGeom>
          </p:spPr>
          <p:txBody>
            <a:bodyPr lIns="50800" tIns="50800" rIns="50800" bIns="50800" rtlCol="0" anchor="ctr"/>
            <a:lstStyle/>
            <a:p>
              <a:pPr algn="ctr">
                <a:lnSpc>
                  <a:spcPts val="2800"/>
                </a:lnSpc>
              </a:pPr>
              <a:endParaRPr/>
            </a:p>
          </p:txBody>
        </p:sp>
      </p:grpSp>
      <p:sp>
        <p:nvSpPr>
          <p:cNvPr id="29" name="TextBox 29"/>
          <p:cNvSpPr txBox="1"/>
          <p:nvPr/>
        </p:nvSpPr>
        <p:spPr>
          <a:xfrm>
            <a:off x="8000999" y="9806049"/>
            <a:ext cx="1727961" cy="307777"/>
          </a:xfrm>
          <a:prstGeom prst="rect">
            <a:avLst/>
          </a:prstGeom>
        </p:spPr>
        <p:txBody>
          <a:bodyPr wrap="square" lIns="0" tIns="0" rIns="0" bIns="0" rtlCol="0" anchor="t">
            <a:spAutoFit/>
          </a:bodyPr>
          <a:lstStyle/>
          <a:p>
            <a:pPr marL="0" lvl="0" indent="0" algn="ctr">
              <a:lnSpc>
                <a:spcPts val="2380"/>
              </a:lnSpc>
              <a:spcBef>
                <a:spcPct val="0"/>
              </a:spcBef>
            </a:pPr>
            <a:r>
              <a:rPr lang="en-US" sz="1700" b="1" dirty="0">
                <a:solidFill>
                  <a:srgbClr val="086A79"/>
                </a:solidFill>
                <a:latin typeface="TT Interphases Bold"/>
                <a:ea typeface="TT Interphases Bold"/>
                <a:cs typeface="TT Interphases Bold"/>
                <a:sym typeface="TT Interphases Bold"/>
              </a:rPr>
              <a:t>www.halal.vn</a:t>
            </a:r>
          </a:p>
        </p:txBody>
      </p:sp>
      <p:sp>
        <p:nvSpPr>
          <p:cNvPr id="30" name="Freeform 30"/>
          <p:cNvSpPr/>
          <p:nvPr/>
        </p:nvSpPr>
        <p:spPr>
          <a:xfrm>
            <a:off x="0" y="4065506"/>
            <a:ext cx="1715828" cy="1715828"/>
          </a:xfrm>
          <a:custGeom>
            <a:avLst/>
            <a:gdLst/>
            <a:ahLst/>
            <a:cxnLst/>
            <a:rect l="l" t="t" r="r" b="b"/>
            <a:pathLst>
              <a:path w="1715828" h="1715828">
                <a:moveTo>
                  <a:pt x="0" y="0"/>
                </a:moveTo>
                <a:lnTo>
                  <a:pt x="1715828" y="0"/>
                </a:lnTo>
                <a:lnTo>
                  <a:pt x="1715828" y="1715829"/>
                </a:lnTo>
                <a:lnTo>
                  <a:pt x="0" y="17158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aphicFrame>
        <p:nvGraphicFramePr>
          <p:cNvPr id="31" name="Diagram 30"/>
          <p:cNvGraphicFramePr/>
          <p:nvPr>
            <p:extLst>
              <p:ext uri="{D42A27DB-BD31-4B8C-83A1-F6EECF244321}">
                <p14:modId xmlns:p14="http://schemas.microsoft.com/office/powerpoint/2010/main" val="917306714"/>
              </p:ext>
            </p:extLst>
          </p:nvPr>
        </p:nvGraphicFramePr>
        <p:xfrm>
          <a:off x="4448406" y="1791930"/>
          <a:ext cx="8842487" cy="7540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35" name="Group 19"/>
          <p:cNvGrpSpPr/>
          <p:nvPr/>
        </p:nvGrpSpPr>
        <p:grpSpPr>
          <a:xfrm>
            <a:off x="517153" y="53961"/>
            <a:ext cx="1354295" cy="1354295"/>
            <a:chOff x="0" y="0"/>
            <a:chExt cx="812800" cy="812800"/>
          </a:xfrm>
        </p:grpSpPr>
        <p:sp>
          <p:nvSpPr>
            <p:cNvPr id="36"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t="-644" b="-644"/>
              </a:stretch>
            </a:blipFill>
          </p:spPr>
          <p:txBody>
            <a:bodyPr/>
            <a:lstStyle/>
            <a:p>
              <a:endParaRPr lang="en-US"/>
            </a:p>
          </p:txBody>
        </p:sp>
      </p:grpSp>
      <p:sp>
        <p:nvSpPr>
          <p:cNvPr id="37" name="TextBox 24"/>
          <p:cNvSpPr txBox="1"/>
          <p:nvPr/>
        </p:nvSpPr>
        <p:spPr>
          <a:xfrm>
            <a:off x="1871448" y="437634"/>
            <a:ext cx="4880155" cy="688458"/>
          </a:xfrm>
          <a:prstGeom prst="rect">
            <a:avLst/>
          </a:prstGeom>
        </p:spPr>
        <p:txBody>
          <a:bodyPr lIns="0" tIns="0" rIns="0" bIns="0" rtlCol="0" anchor="t">
            <a:spAutoFit/>
          </a:bodyPr>
          <a:lstStyle/>
          <a:p>
            <a:pPr algn="ctr">
              <a:lnSpc>
                <a:spcPts val="2800"/>
              </a:lnSpc>
            </a:pPr>
            <a:r>
              <a:rPr lang="en-US" sz="2000" b="1" dirty="0">
                <a:solidFill>
                  <a:srgbClr val="265121"/>
                </a:solidFill>
                <a:latin typeface="Times New Roman" panose="02020603050405020304" pitchFamily="18" charset="0"/>
                <a:ea typeface="TT Interphases Bold"/>
                <a:cs typeface="Times New Roman" panose="02020603050405020304" pitchFamily="18" charset="0"/>
                <a:sym typeface="TT Interphases Bold"/>
              </a:rPr>
              <a:t>VĂN PHÒNG CHỨNG NHẬN HALAL</a:t>
            </a:r>
          </a:p>
          <a:p>
            <a:pPr marL="0" lvl="0" indent="0" algn="ctr">
              <a:lnSpc>
                <a:spcPts val="2800"/>
              </a:lnSpc>
              <a:spcBef>
                <a:spcPct val="0"/>
              </a:spcBef>
            </a:pPr>
            <a:r>
              <a:rPr lang="en-US" sz="2000" b="1" dirty="0">
                <a:solidFill>
                  <a:srgbClr val="265121"/>
                </a:solidFill>
                <a:latin typeface="Times New Roman" panose="02020603050405020304" pitchFamily="18" charset="0"/>
                <a:ea typeface="TT Interphases Bold"/>
                <a:cs typeface="Times New Roman" panose="02020603050405020304" pitchFamily="18" charset="0"/>
                <a:sym typeface="TT Interphases Bold"/>
              </a:rPr>
              <a:t>HALAL CERTIFICATION AGENCY</a:t>
            </a:r>
          </a:p>
        </p:txBody>
      </p:sp>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9432" y="2408692"/>
            <a:ext cx="3869454" cy="2629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290893" y="5554759"/>
            <a:ext cx="4015900" cy="28075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 name="Picture 3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169972" y="2061249"/>
            <a:ext cx="3905250" cy="2571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Picture 3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8113" y="5881228"/>
            <a:ext cx="4224782" cy="31685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12"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13"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5"/>
            <a:stretch>
              <a:fillRect/>
            </a:stretch>
          </a:blipFill>
        </p:spPr>
        <p:txBody>
          <a:bodyPr/>
          <a:lstStyle/>
          <a:p>
            <a:endParaRPr lang="en-US"/>
          </a:p>
        </p:txBody>
      </p:sp>
      <p:sp>
        <p:nvSpPr>
          <p:cNvPr id="16" name="Freeform 22"/>
          <p:cNvSpPr/>
          <p:nvPr/>
        </p:nvSpPr>
        <p:spPr>
          <a:xfrm>
            <a:off x="16864891" y="3054031"/>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5"/>
            <a:stretch>
              <a:fillRect/>
            </a:stretch>
          </a:blipFill>
        </p:spPr>
        <p:txBody>
          <a:bodyPr/>
          <a:lstStyle/>
          <a:p>
            <a:endParaRPr lang="en-US"/>
          </a:p>
        </p:txBody>
      </p:sp>
      <p:sp>
        <p:nvSpPr>
          <p:cNvPr id="17" name="Freeform 27"/>
          <p:cNvSpPr/>
          <p:nvPr/>
        </p:nvSpPr>
        <p:spPr>
          <a:xfrm>
            <a:off x="-727794" y="291839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7"/>
          <p:cNvSpPr/>
          <p:nvPr/>
        </p:nvSpPr>
        <p:spPr>
          <a:xfrm>
            <a:off x="15830980" y="913588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6"/>
            <a:stretch>
              <a:fillRect/>
            </a:stretch>
          </a:blipFill>
        </p:spPr>
        <p:txBody>
          <a:bodyPr/>
          <a:lstStyle/>
          <a:p>
            <a:endParaRPr lang="en-US"/>
          </a:p>
        </p:txBody>
      </p:sp>
      <p:sp>
        <p:nvSpPr>
          <p:cNvPr id="19" name="TextBox 18">
            <a:extLst>
              <a:ext uri="{FF2B5EF4-FFF2-40B4-BE49-F238E27FC236}">
                <a16:creationId xmlns:a16="http://schemas.microsoft.com/office/drawing/2014/main" id="{3AE10727-3AFC-35F7-6C46-D931A7477F40}"/>
              </a:ext>
            </a:extLst>
          </p:cNvPr>
          <p:cNvSpPr txBox="1"/>
          <p:nvPr/>
        </p:nvSpPr>
        <p:spPr>
          <a:xfrm>
            <a:off x="3200400" y="1786815"/>
            <a:ext cx="5513294" cy="923330"/>
          </a:xfrm>
          <a:prstGeom prst="rect">
            <a:avLst/>
          </a:prstGeom>
          <a:noFill/>
        </p:spPr>
        <p:txBody>
          <a:bodyPr wrap="square">
            <a:spAutoFit/>
          </a:bodyPr>
          <a:lstStyle/>
          <a:p>
            <a:pPr algn="ctr"/>
            <a:br>
              <a:rPr lang="en-US" sz="2700" dirty="0"/>
            </a:br>
            <a:endParaRPr lang="en-US" sz="2700" dirty="0"/>
          </a:p>
        </p:txBody>
      </p:sp>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l="31927" t="-707" r="-1935" b="707"/>
          <a:stretch/>
        </p:blipFill>
        <p:spPr>
          <a:xfrm>
            <a:off x="352859" y="290851"/>
            <a:ext cx="7963976" cy="9420377"/>
          </a:xfrm>
          <a:prstGeom prst="rect">
            <a:avLst/>
          </a:prstGeom>
        </p:spPr>
      </p:pic>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l="12309" t="13733" r="16426" b="6732"/>
          <a:stretch/>
        </p:blipFill>
        <p:spPr>
          <a:xfrm>
            <a:off x="14665090" y="0"/>
            <a:ext cx="2971800" cy="4422193"/>
          </a:xfrm>
          <a:prstGeom prst="rect">
            <a:avLst/>
          </a:prstGeom>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10683" r="12042" b="10865"/>
          <a:stretch/>
        </p:blipFill>
        <p:spPr>
          <a:xfrm>
            <a:off x="9142270" y="81580"/>
            <a:ext cx="4800600" cy="3750667"/>
          </a:xfrm>
          <a:prstGeom prst="rect">
            <a:avLst/>
          </a:prstGeom>
        </p:spPr>
      </p:pic>
      <p:pic>
        <p:nvPicPr>
          <p:cNvPr id="25" name="Picture 24"/>
          <p:cNvPicPr>
            <a:picLocks noChangeAspect="1"/>
          </p:cNvPicPr>
          <p:nvPr/>
        </p:nvPicPr>
        <p:blipFill rotWithShape="1">
          <a:blip r:embed="rId10">
            <a:extLst>
              <a:ext uri="{28A0092B-C50C-407E-A947-70E740481C1C}">
                <a14:useLocalDpi xmlns:a14="http://schemas.microsoft.com/office/drawing/2010/main" val="0"/>
              </a:ext>
            </a:extLst>
          </a:blip>
          <a:srcRect l="23065" r="29656"/>
          <a:stretch/>
        </p:blipFill>
        <p:spPr>
          <a:xfrm>
            <a:off x="12852197" y="4611365"/>
            <a:ext cx="2667000" cy="5640972"/>
          </a:xfrm>
          <a:prstGeom prst="rect">
            <a:avLst/>
          </a:prstGeom>
        </p:spPr>
      </p:pic>
      <p:pic>
        <p:nvPicPr>
          <p:cNvPr id="26" name="Picture 25"/>
          <p:cNvPicPr>
            <a:picLocks noChangeAspect="1"/>
          </p:cNvPicPr>
          <p:nvPr/>
        </p:nvPicPr>
        <p:blipFill rotWithShape="1">
          <a:blip r:embed="rId11">
            <a:extLst>
              <a:ext uri="{28A0092B-C50C-407E-A947-70E740481C1C}">
                <a14:useLocalDpi xmlns:a14="http://schemas.microsoft.com/office/drawing/2010/main" val="0"/>
              </a:ext>
            </a:extLst>
          </a:blip>
          <a:srcRect l="29840" t="3005" r="29535" b="3897"/>
          <a:stretch/>
        </p:blipFill>
        <p:spPr>
          <a:xfrm>
            <a:off x="15850361" y="4765308"/>
            <a:ext cx="2470118" cy="4923060"/>
          </a:xfrm>
          <a:prstGeom prst="rect">
            <a:avLst/>
          </a:prstGeom>
        </p:spPr>
      </p:pic>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7792" y="4783141"/>
            <a:ext cx="4381500" cy="3286125"/>
          </a:xfrm>
          <a:prstGeom prst="rect">
            <a:avLst/>
          </a:prstGeom>
        </p:spPr>
      </p:pic>
    </p:spTree>
    <p:extLst>
      <p:ext uri="{BB962C8B-B14F-4D97-AF65-F5344CB8AC3E}">
        <p14:creationId xmlns:p14="http://schemas.microsoft.com/office/powerpoint/2010/main" val="2932998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4"/>
            <a:stretch>
              <a:fillRect/>
            </a:stretch>
          </a:blipFill>
        </p:spPr>
        <p:txBody>
          <a:bodyPr/>
          <a:lstStyle/>
          <a:p>
            <a:endParaRPr lang="en-US"/>
          </a:p>
        </p:txBody>
      </p:sp>
      <p:sp>
        <p:nvSpPr>
          <p:cNvPr id="22" name="Freeform 22"/>
          <p:cNvSpPr/>
          <p:nvPr/>
        </p:nvSpPr>
        <p:spPr>
          <a:xfrm>
            <a:off x="17145000" y="2880297"/>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4"/>
            <a:stretch>
              <a:fillRect/>
            </a:stretch>
          </a:blipFill>
        </p:spPr>
        <p:txBody>
          <a:bodyPr/>
          <a:lstStyle/>
          <a:p>
            <a:endParaRPr lang="en-US"/>
          </a:p>
        </p:txBody>
      </p:sp>
      <p:sp>
        <p:nvSpPr>
          <p:cNvPr id="27" name="Freeform 27"/>
          <p:cNvSpPr/>
          <p:nvPr/>
        </p:nvSpPr>
        <p:spPr>
          <a:xfrm>
            <a:off x="-857914" y="3310098"/>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8" name="Group 19"/>
          <p:cNvGrpSpPr/>
          <p:nvPr/>
        </p:nvGrpSpPr>
        <p:grpSpPr>
          <a:xfrm>
            <a:off x="179973" y="53961"/>
            <a:ext cx="2106027" cy="2017598"/>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644" b="-644"/>
              </a:stretch>
            </a:blipFill>
          </p:spPr>
          <p:txBody>
            <a:bodyPr/>
            <a:lstStyle/>
            <a:p>
              <a:endParaRPr lang="en-US"/>
            </a:p>
          </p:txBody>
        </p:sp>
      </p:grpSp>
      <p:sp>
        <p:nvSpPr>
          <p:cNvPr id="30" name="Freeform 17"/>
          <p:cNvSpPr/>
          <p:nvPr/>
        </p:nvSpPr>
        <p:spPr>
          <a:xfrm>
            <a:off x="15830980" y="913588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6"/>
            <a:stretch>
              <a:fillRect/>
            </a:stretch>
          </a:blipFill>
        </p:spPr>
        <p:txBody>
          <a:bodyPr/>
          <a:lstStyle/>
          <a:p>
            <a:endParaRPr lang="en-US"/>
          </a:p>
        </p:txBody>
      </p:sp>
      <p:sp>
        <p:nvSpPr>
          <p:cNvPr id="31" name="TextBox 30">
            <a:extLst>
              <a:ext uri="{FF2B5EF4-FFF2-40B4-BE49-F238E27FC236}">
                <a16:creationId xmlns:a16="http://schemas.microsoft.com/office/drawing/2014/main" id="{3AE10727-3AFC-35F7-6C46-D931A7477F40}"/>
              </a:ext>
            </a:extLst>
          </p:cNvPr>
          <p:cNvSpPr txBox="1"/>
          <p:nvPr/>
        </p:nvSpPr>
        <p:spPr>
          <a:xfrm>
            <a:off x="3200400" y="1786815"/>
            <a:ext cx="5513294" cy="923330"/>
          </a:xfrm>
          <a:prstGeom prst="rect">
            <a:avLst/>
          </a:prstGeom>
          <a:noFill/>
        </p:spPr>
        <p:txBody>
          <a:bodyPr wrap="square">
            <a:spAutoFit/>
          </a:bodyPr>
          <a:lstStyle/>
          <a:p>
            <a:pPr algn="ctr"/>
            <a:br>
              <a:rPr lang="en-US" sz="2700" dirty="0"/>
            </a:br>
            <a:endParaRPr lang="en-US" sz="2700" dirty="0"/>
          </a:p>
        </p:txBody>
      </p:sp>
      <p:sp>
        <p:nvSpPr>
          <p:cNvPr id="17" name="Content Placeholder 9"/>
          <p:cNvSpPr txBox="1">
            <a:spLocks/>
          </p:cNvSpPr>
          <p:nvPr/>
        </p:nvSpPr>
        <p:spPr>
          <a:xfrm>
            <a:off x="12278057" y="8123532"/>
            <a:ext cx="5781343" cy="2024706"/>
          </a:xfrm>
          <a:prstGeom prst="rect">
            <a:avLst/>
          </a:prstGeom>
          <a:solidFill>
            <a:schemeClr val="accent1">
              <a:lumMod val="20000"/>
              <a:lumOff val="80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vi-VN" dirty="0">
                <a:solidFill>
                  <a:srgbClr val="002060"/>
                </a:solidFill>
              </a:rPr>
              <a:t>Đánh giá chứng nhận hơn 1000 Doanh nghiệp</a:t>
            </a:r>
          </a:p>
          <a:p>
            <a:pPr>
              <a:buFont typeface="Wingdings" panose="05000000000000000000" pitchFamily="2" charset="2"/>
              <a:buChar char="§"/>
            </a:pPr>
            <a:r>
              <a:rPr lang="vi-VN" dirty="0">
                <a:solidFill>
                  <a:srgbClr val="002060"/>
                </a:solidFill>
              </a:rPr>
              <a:t>Với hơn 3000 sản phẩm</a:t>
            </a:r>
            <a:endParaRPr lang="en-US" dirty="0">
              <a:solidFill>
                <a:srgbClr val="002060"/>
              </a:solidFill>
            </a:endParaRPr>
          </a:p>
        </p:txBody>
      </p:sp>
      <p:graphicFrame>
        <p:nvGraphicFramePr>
          <p:cNvPr id="18" name="Diagram 17"/>
          <p:cNvGraphicFramePr/>
          <p:nvPr>
            <p:extLst>
              <p:ext uri="{D42A27DB-BD31-4B8C-83A1-F6EECF244321}">
                <p14:modId xmlns:p14="http://schemas.microsoft.com/office/powerpoint/2010/main" val="3555852098"/>
              </p:ext>
            </p:extLst>
          </p:nvPr>
        </p:nvGraphicFramePr>
        <p:xfrm>
          <a:off x="193040" y="1104900"/>
          <a:ext cx="14818360" cy="74359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TextBox 18"/>
          <p:cNvSpPr txBox="1"/>
          <p:nvPr/>
        </p:nvSpPr>
        <p:spPr>
          <a:xfrm>
            <a:off x="2647489" y="731108"/>
            <a:ext cx="4642618" cy="523220"/>
          </a:xfrm>
          <a:prstGeom prst="rect">
            <a:avLst/>
          </a:prstGeom>
          <a:noFill/>
        </p:spPr>
        <p:txBody>
          <a:bodyPr wrap="none" rtlCol="0">
            <a:spAutoFit/>
          </a:bodyPr>
          <a:lstStyle/>
          <a:p>
            <a:r>
              <a:rPr lang="vi-VN" sz="2800" b="1" u="sng" dirty="0">
                <a:solidFill>
                  <a:srgbClr val="3D5D19"/>
                </a:solidFill>
              </a:rPr>
              <a:t>Đôi nét về HCA Việt Nam</a:t>
            </a:r>
            <a:endParaRPr lang="en-US" sz="2800" b="1" u="sng" dirty="0">
              <a:solidFill>
                <a:srgbClr val="3D5D19"/>
              </a:solidFill>
            </a:endParaRPr>
          </a:p>
        </p:txBody>
      </p:sp>
      <p:pic>
        <p:nvPicPr>
          <p:cNvPr id="23" name="Picture 22"/>
          <p:cNvPicPr>
            <a:picLocks noChangeAspect="1"/>
          </p:cNvPicPr>
          <p:nvPr/>
        </p:nvPicPr>
        <p:blipFill rotWithShape="1">
          <a:blip r:embed="rId12" cstate="print">
            <a:extLst>
              <a:ext uri="{28A0092B-C50C-407E-A947-70E740481C1C}">
                <a14:useLocalDpi xmlns:a14="http://schemas.microsoft.com/office/drawing/2010/main" val="0"/>
              </a:ext>
            </a:extLst>
          </a:blip>
          <a:srcRect l="17613" t="26568" r="21024" b="1715"/>
          <a:stretch/>
        </p:blipFill>
        <p:spPr>
          <a:xfrm>
            <a:off x="7010400" y="6388005"/>
            <a:ext cx="1921281" cy="1684086"/>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260192" y="342196"/>
            <a:ext cx="3430380" cy="4074002"/>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595029" y="4905292"/>
            <a:ext cx="5095543" cy="3166799"/>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02220" y="550070"/>
            <a:ext cx="3006402" cy="2254802"/>
          </a:xfrm>
          <a:prstGeom prst="rect">
            <a:avLst/>
          </a:prstGeom>
        </p:spPr>
      </p:pic>
    </p:spTree>
    <p:extLst>
      <p:ext uri="{BB962C8B-B14F-4D97-AF65-F5344CB8AC3E}">
        <p14:creationId xmlns:p14="http://schemas.microsoft.com/office/powerpoint/2010/main" val="1646577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5" name="Freeform 5"/>
          <p:cNvSpPr/>
          <p:nvPr/>
        </p:nvSpPr>
        <p:spPr>
          <a:xfrm>
            <a:off x="1028700" y="600600"/>
            <a:ext cx="551417" cy="428100"/>
          </a:xfrm>
          <a:custGeom>
            <a:avLst/>
            <a:gdLst/>
            <a:ahLst/>
            <a:cxnLst/>
            <a:rect l="l" t="t" r="r" b="b"/>
            <a:pathLst>
              <a:path w="551417" h="428100">
                <a:moveTo>
                  <a:pt x="0" y="0"/>
                </a:moveTo>
                <a:lnTo>
                  <a:pt x="551417" y="0"/>
                </a:lnTo>
                <a:lnTo>
                  <a:pt x="551417" y="428100"/>
                </a:lnTo>
                <a:lnTo>
                  <a:pt x="0" y="428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7562710" y="1409581"/>
            <a:ext cx="1715828" cy="1715828"/>
          </a:xfrm>
          <a:custGeom>
            <a:avLst/>
            <a:gdLst/>
            <a:ahLst/>
            <a:cxnLst/>
            <a:rect l="l" t="t" r="r" b="b"/>
            <a:pathLst>
              <a:path w="1715828" h="1715828">
                <a:moveTo>
                  <a:pt x="0" y="0"/>
                </a:moveTo>
                <a:lnTo>
                  <a:pt x="1715829" y="0"/>
                </a:lnTo>
                <a:lnTo>
                  <a:pt x="1715829" y="1715828"/>
                </a:lnTo>
                <a:lnTo>
                  <a:pt x="0" y="1715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4508044" y="1830556"/>
            <a:ext cx="4259170" cy="2074671"/>
          </a:xfrm>
          <a:prstGeom prst="rect">
            <a:avLst/>
          </a:prstGeom>
        </p:spPr>
        <p:txBody>
          <a:bodyPr wrap="square" lIns="0" tIns="0" rIns="0" bIns="0" rtlCol="0" anchor="t">
            <a:spAutoFit/>
          </a:bodyPr>
          <a:lstStyle/>
          <a:p>
            <a:pPr marL="0" lvl="0" indent="0" algn="l">
              <a:lnSpc>
                <a:spcPts val="18862"/>
              </a:lnSpc>
              <a:spcBef>
                <a:spcPct val="0"/>
              </a:spcBef>
            </a:pPr>
            <a:r>
              <a:rPr lang="en-US" sz="8800" b="1" dirty="0">
                <a:solidFill>
                  <a:srgbClr val="FFFFFF"/>
                </a:solidFill>
                <a:latin typeface="TT Interphases Bold"/>
                <a:ea typeface="TT Interphases Bold"/>
                <a:cs typeface="TT Interphases Bold"/>
                <a:sym typeface="TT Interphases Bold"/>
              </a:rPr>
              <a:t>Thank</a:t>
            </a:r>
          </a:p>
        </p:txBody>
      </p:sp>
      <p:sp>
        <p:nvSpPr>
          <p:cNvPr id="17" name="TextBox 17"/>
          <p:cNvSpPr txBox="1"/>
          <p:nvPr/>
        </p:nvSpPr>
        <p:spPr>
          <a:xfrm>
            <a:off x="6232936" y="3484259"/>
            <a:ext cx="3106923" cy="2074671"/>
          </a:xfrm>
          <a:prstGeom prst="rect">
            <a:avLst/>
          </a:prstGeom>
        </p:spPr>
        <p:txBody>
          <a:bodyPr wrap="square" lIns="0" tIns="0" rIns="0" bIns="0" rtlCol="0" anchor="t">
            <a:spAutoFit/>
          </a:bodyPr>
          <a:lstStyle/>
          <a:p>
            <a:pPr marL="0" lvl="0" indent="0" algn="l">
              <a:lnSpc>
                <a:spcPts val="18862"/>
              </a:lnSpc>
              <a:spcBef>
                <a:spcPct val="0"/>
              </a:spcBef>
            </a:pPr>
            <a:r>
              <a:rPr lang="en-US" sz="8800" dirty="0">
                <a:solidFill>
                  <a:srgbClr val="FFFFFF"/>
                </a:solidFill>
                <a:latin typeface="TT Interphases"/>
                <a:ea typeface="TT Interphases"/>
                <a:cs typeface="TT Interphases"/>
                <a:sym typeface="TT Interphases"/>
              </a:rPr>
              <a:t>You!</a:t>
            </a:r>
          </a:p>
        </p:txBody>
      </p:sp>
      <p:sp>
        <p:nvSpPr>
          <p:cNvPr id="21" name="TextBox 21"/>
          <p:cNvSpPr txBox="1"/>
          <p:nvPr/>
        </p:nvSpPr>
        <p:spPr>
          <a:xfrm>
            <a:off x="9144001" y="7023803"/>
            <a:ext cx="8229600" cy="1436291"/>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chor="t">
            <a:spAutoFit/>
          </a:bodyPr>
          <a:lstStyle/>
          <a:p>
            <a:pPr lvl="0">
              <a:lnSpc>
                <a:spcPts val="2800"/>
              </a:lnSpc>
              <a:spcBef>
                <a:spcPct val="0"/>
              </a:spcBef>
            </a:pPr>
            <a:r>
              <a:rPr lang="en-US" sz="2400" b="1" dirty="0"/>
              <a:t>     </a:t>
            </a:r>
            <a:r>
              <a:rPr lang="en-US" sz="2400" b="1" dirty="0" err="1"/>
              <a:t>Văn</a:t>
            </a:r>
            <a:r>
              <a:rPr lang="en-US" sz="2400" b="1" dirty="0"/>
              <a:t> </a:t>
            </a:r>
            <a:r>
              <a:rPr lang="en-US" sz="2400" b="1" dirty="0" err="1"/>
              <a:t>Phòng</a:t>
            </a:r>
            <a:r>
              <a:rPr lang="en-US" sz="2400" b="1" dirty="0"/>
              <a:t> </a:t>
            </a:r>
            <a:r>
              <a:rPr lang="en-US" sz="2400" b="1" dirty="0" err="1"/>
              <a:t>Chứng</a:t>
            </a:r>
            <a:r>
              <a:rPr lang="en-US" sz="2400" b="1" dirty="0"/>
              <a:t> </a:t>
            </a:r>
            <a:r>
              <a:rPr lang="en-US" sz="2400" b="1" dirty="0" err="1"/>
              <a:t>nhận</a:t>
            </a:r>
            <a:r>
              <a:rPr lang="en-US" sz="2400" b="1" dirty="0"/>
              <a:t> Halal HCA </a:t>
            </a:r>
            <a:r>
              <a:rPr lang="en-US" sz="2400" b="1" dirty="0" err="1"/>
              <a:t>Việt</a:t>
            </a:r>
            <a:r>
              <a:rPr lang="en-US" sz="2400" b="1" dirty="0"/>
              <a:t> Nam:</a:t>
            </a:r>
          </a:p>
          <a:p>
            <a:pPr marL="285750" lvl="0" indent="-285750">
              <a:lnSpc>
                <a:spcPts val="2800"/>
              </a:lnSpc>
              <a:spcBef>
                <a:spcPct val="0"/>
              </a:spcBef>
              <a:buFont typeface="Arial" panose="020B0604020202020204" pitchFamily="34" charset="0"/>
              <a:buChar char="•"/>
            </a:pPr>
            <a:r>
              <a:rPr lang="vi-VN" dirty="0"/>
              <a:t>129B Trần Đăng Ninh, Phường Cầu Giấy,</a:t>
            </a:r>
            <a:r>
              <a:rPr lang="en-US" sz="2000" dirty="0" err="1">
                <a:latin typeface="TT Interphases"/>
                <a:ea typeface="TT Interphases"/>
                <a:cs typeface="TT Interphases"/>
                <a:sym typeface="TT Interphases"/>
              </a:rPr>
              <a:t>Hà</a:t>
            </a:r>
            <a:r>
              <a:rPr lang="en-US" sz="2000" dirty="0">
                <a:latin typeface="TT Interphases"/>
                <a:ea typeface="TT Interphases"/>
                <a:cs typeface="TT Interphases"/>
                <a:sym typeface="TT Interphases"/>
              </a:rPr>
              <a:t> </a:t>
            </a:r>
            <a:r>
              <a:rPr lang="en-US" sz="2000" dirty="0" err="1">
                <a:latin typeface="TT Interphases"/>
                <a:ea typeface="TT Interphases"/>
                <a:cs typeface="TT Interphases"/>
                <a:sym typeface="TT Interphases"/>
              </a:rPr>
              <a:t>Nội</a:t>
            </a:r>
            <a:endParaRPr lang="en-US" sz="2000" dirty="0">
              <a:latin typeface="TT Interphases"/>
              <a:ea typeface="TT Interphases"/>
              <a:cs typeface="TT Interphases"/>
              <a:sym typeface="TT Interphases"/>
            </a:endParaRPr>
          </a:p>
          <a:p>
            <a:pPr marL="285750" lvl="0" indent="-285750">
              <a:lnSpc>
                <a:spcPts val="2800"/>
              </a:lnSpc>
              <a:spcBef>
                <a:spcPct val="0"/>
              </a:spcBef>
              <a:buFont typeface="Arial" panose="020B0604020202020204" pitchFamily="34" charset="0"/>
              <a:buChar char="•"/>
            </a:pPr>
            <a:r>
              <a:rPr lang="vi-VN" dirty="0"/>
              <a:t>Sky Center, Số 5B Phổ Quang, Phường Tân Sơn Hòa, TP Hồ Chí Minh.</a:t>
            </a:r>
            <a:endParaRPr lang="en-US" dirty="0"/>
          </a:p>
          <a:p>
            <a:pPr marL="342900" lvl="0" indent="-342900">
              <a:lnSpc>
                <a:spcPts val="2800"/>
              </a:lnSpc>
              <a:spcBef>
                <a:spcPct val="0"/>
              </a:spcBef>
              <a:buFont typeface="Arial" panose="020B0604020202020204" pitchFamily="34" charset="0"/>
              <a:buChar char="•"/>
            </a:pPr>
            <a:r>
              <a:rPr lang="en-US" sz="2000" dirty="0">
                <a:latin typeface="TT Interphases"/>
                <a:ea typeface="TT Interphases"/>
                <a:cs typeface="TT Interphases"/>
                <a:sym typeface="TT Interphases"/>
              </a:rPr>
              <a:t>11B </a:t>
            </a:r>
            <a:r>
              <a:rPr lang="en-US" sz="2000" dirty="0" err="1">
                <a:latin typeface="TT Interphases"/>
                <a:ea typeface="TT Interphases"/>
                <a:cs typeface="TT Interphases"/>
                <a:sym typeface="TT Interphases"/>
              </a:rPr>
              <a:t>Hoà</a:t>
            </a:r>
            <a:r>
              <a:rPr lang="en-US" sz="2000" dirty="0">
                <a:latin typeface="TT Interphases"/>
                <a:ea typeface="TT Interphases"/>
                <a:cs typeface="TT Interphases"/>
                <a:sym typeface="TT Interphases"/>
              </a:rPr>
              <a:t> </a:t>
            </a:r>
            <a:r>
              <a:rPr lang="en-US" sz="2000" dirty="0" err="1">
                <a:latin typeface="TT Interphases"/>
                <a:ea typeface="TT Interphases"/>
                <a:cs typeface="TT Interphases"/>
                <a:sym typeface="TT Interphases"/>
              </a:rPr>
              <a:t>Bình</a:t>
            </a:r>
            <a:r>
              <a:rPr lang="en-US" sz="2000" dirty="0">
                <a:latin typeface="TT Interphases"/>
                <a:ea typeface="TT Interphases"/>
                <a:cs typeface="TT Interphases"/>
                <a:sym typeface="TT Interphases"/>
              </a:rPr>
              <a:t>, P. </a:t>
            </a:r>
            <a:r>
              <a:rPr lang="en-US" sz="2000" dirty="0" err="1">
                <a:latin typeface="TT Interphases"/>
                <a:ea typeface="TT Interphases"/>
                <a:cs typeface="TT Interphases"/>
                <a:sym typeface="TT Interphases"/>
              </a:rPr>
              <a:t>Ninh</a:t>
            </a:r>
            <a:r>
              <a:rPr lang="en-US" sz="2000" dirty="0">
                <a:latin typeface="TT Interphases"/>
                <a:ea typeface="TT Interphases"/>
                <a:cs typeface="TT Interphases"/>
                <a:sym typeface="TT Interphases"/>
              </a:rPr>
              <a:t> </a:t>
            </a:r>
            <a:r>
              <a:rPr lang="en-US" sz="2000" dirty="0" err="1">
                <a:latin typeface="TT Interphases"/>
                <a:ea typeface="TT Interphases"/>
                <a:cs typeface="TT Interphases"/>
                <a:sym typeface="TT Interphases"/>
              </a:rPr>
              <a:t>Kiều</a:t>
            </a:r>
            <a:r>
              <a:rPr lang="en-US" sz="2000" dirty="0">
                <a:latin typeface="TT Interphases"/>
                <a:ea typeface="TT Interphases"/>
                <a:cs typeface="TT Interphases"/>
                <a:sym typeface="TT Interphases"/>
              </a:rPr>
              <a:t>, </a:t>
            </a:r>
            <a:r>
              <a:rPr lang="en-US" sz="2000" dirty="0" err="1">
                <a:latin typeface="TT Interphases"/>
                <a:ea typeface="TT Interphases"/>
                <a:cs typeface="TT Interphases"/>
                <a:sym typeface="TT Interphases"/>
              </a:rPr>
              <a:t>Cần</a:t>
            </a:r>
            <a:r>
              <a:rPr lang="en-US" sz="2000" dirty="0">
                <a:latin typeface="TT Interphases"/>
                <a:ea typeface="TT Interphases"/>
                <a:cs typeface="TT Interphases"/>
                <a:sym typeface="TT Interphases"/>
              </a:rPr>
              <a:t> </a:t>
            </a:r>
            <a:r>
              <a:rPr lang="en-US" sz="2000" dirty="0" err="1">
                <a:latin typeface="TT Interphases"/>
                <a:ea typeface="TT Interphases"/>
                <a:cs typeface="TT Interphases"/>
                <a:sym typeface="TT Interphases"/>
              </a:rPr>
              <a:t>Thơ</a:t>
            </a:r>
            <a:endParaRPr lang="en-US" sz="2000" dirty="0">
              <a:latin typeface="TT Interphases"/>
              <a:ea typeface="TT Interphases"/>
              <a:cs typeface="TT Interphases"/>
              <a:sym typeface="TT Interphases"/>
            </a:endParaRPr>
          </a:p>
        </p:txBody>
      </p:sp>
      <p:sp>
        <p:nvSpPr>
          <p:cNvPr id="22" name="Freeform 22"/>
          <p:cNvSpPr/>
          <p:nvPr/>
        </p:nvSpPr>
        <p:spPr>
          <a:xfrm>
            <a:off x="6372735" y="9018428"/>
            <a:ext cx="2489499" cy="1313211"/>
          </a:xfrm>
          <a:custGeom>
            <a:avLst/>
            <a:gdLst/>
            <a:ahLst/>
            <a:cxnLst/>
            <a:rect l="l" t="t" r="r" b="b"/>
            <a:pathLst>
              <a:path w="2489499" h="1313211">
                <a:moveTo>
                  <a:pt x="0" y="0"/>
                </a:moveTo>
                <a:lnTo>
                  <a:pt x="2489499" y="0"/>
                </a:lnTo>
                <a:lnTo>
                  <a:pt x="2489499" y="1313211"/>
                </a:lnTo>
                <a:lnTo>
                  <a:pt x="0" y="1313211"/>
                </a:lnTo>
                <a:lnTo>
                  <a:pt x="0" y="0"/>
                </a:lnTo>
                <a:close/>
              </a:path>
            </a:pathLst>
          </a:custGeom>
          <a:blipFill>
            <a:blip r:embed="rId6"/>
            <a:stretch>
              <a:fillRect/>
            </a:stretch>
          </a:blipFill>
        </p:spPr>
        <p:txBody>
          <a:bodyPr/>
          <a:lstStyle/>
          <a:p>
            <a:endParaRPr lang="en-US"/>
          </a:p>
        </p:txBody>
      </p:sp>
      <p:sp>
        <p:nvSpPr>
          <p:cNvPr id="23" name="Freeform 23"/>
          <p:cNvSpPr/>
          <p:nvPr/>
        </p:nvSpPr>
        <p:spPr>
          <a:xfrm>
            <a:off x="17015993" y="8895853"/>
            <a:ext cx="1939333" cy="2188246"/>
          </a:xfrm>
          <a:custGeom>
            <a:avLst/>
            <a:gdLst/>
            <a:ahLst/>
            <a:cxnLst/>
            <a:rect l="l" t="t" r="r" b="b"/>
            <a:pathLst>
              <a:path w="1939333" h="2188246">
                <a:moveTo>
                  <a:pt x="0" y="0"/>
                </a:moveTo>
                <a:lnTo>
                  <a:pt x="1939333" y="0"/>
                </a:lnTo>
                <a:lnTo>
                  <a:pt x="1939333" y="2188245"/>
                </a:lnTo>
                <a:lnTo>
                  <a:pt x="0" y="2188245"/>
                </a:lnTo>
                <a:lnTo>
                  <a:pt x="0" y="0"/>
                </a:lnTo>
                <a:close/>
              </a:path>
            </a:pathLst>
          </a:custGeom>
          <a:blipFill>
            <a:blip r:embed="rId7"/>
            <a:stretch>
              <a:fillRect/>
            </a:stretch>
          </a:blipFill>
        </p:spPr>
        <p:txBody>
          <a:bodyPr/>
          <a:lstStyle/>
          <a:p>
            <a:endParaRPr lang="en-US"/>
          </a:p>
        </p:txBody>
      </p:sp>
      <p:sp>
        <p:nvSpPr>
          <p:cNvPr id="24" name="Freeform 24"/>
          <p:cNvSpPr/>
          <p:nvPr/>
        </p:nvSpPr>
        <p:spPr>
          <a:xfrm>
            <a:off x="4011724" y="8094737"/>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8"/>
            <a:stretch>
              <a:fillRect/>
            </a:stretch>
          </a:blipFill>
        </p:spPr>
        <p:txBody>
          <a:bodyPr/>
          <a:lstStyle/>
          <a:p>
            <a:endParaRPr lang="en-US"/>
          </a:p>
        </p:txBody>
      </p:sp>
      <p:sp>
        <p:nvSpPr>
          <p:cNvPr id="29" name="Freeform 29"/>
          <p:cNvSpPr/>
          <p:nvPr/>
        </p:nvSpPr>
        <p:spPr>
          <a:xfrm>
            <a:off x="5964219" y="9675033"/>
            <a:ext cx="1379081" cy="1379081"/>
          </a:xfrm>
          <a:custGeom>
            <a:avLst/>
            <a:gdLst/>
            <a:ahLst/>
            <a:cxnLst/>
            <a:rect l="l" t="t" r="r" b="b"/>
            <a:pathLst>
              <a:path w="1379081" h="1379081">
                <a:moveTo>
                  <a:pt x="0" y="0"/>
                </a:moveTo>
                <a:lnTo>
                  <a:pt x="1379080" y="0"/>
                </a:lnTo>
                <a:lnTo>
                  <a:pt x="1379080" y="1379081"/>
                </a:lnTo>
                <a:lnTo>
                  <a:pt x="0" y="13790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0" name="Group 19"/>
          <p:cNvGrpSpPr/>
          <p:nvPr/>
        </p:nvGrpSpPr>
        <p:grpSpPr>
          <a:xfrm>
            <a:off x="313536" y="31101"/>
            <a:ext cx="1354295" cy="1354295"/>
            <a:chOff x="0" y="0"/>
            <a:chExt cx="812800" cy="812800"/>
          </a:xfrm>
        </p:grpSpPr>
        <p:sp>
          <p:nvSpPr>
            <p:cNvPr id="31"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t="-644" b="-644"/>
              </a:stretch>
            </a:blipFill>
          </p:spPr>
          <p:txBody>
            <a:bodyPr/>
            <a:lstStyle/>
            <a:p>
              <a:endParaRPr lang="en-US"/>
            </a:p>
          </p:txBody>
        </p:sp>
      </p:grpSp>
      <p:sp>
        <p:nvSpPr>
          <p:cNvPr id="33" name="Subtitle 2"/>
          <p:cNvSpPr txBox="1">
            <a:spLocks/>
          </p:cNvSpPr>
          <p:nvPr/>
        </p:nvSpPr>
        <p:spPr>
          <a:xfrm>
            <a:off x="3503629" y="1618396"/>
            <a:ext cx="7772400" cy="1219200"/>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b="1" dirty="0">
                <a:solidFill>
                  <a:srgbClr val="00B050"/>
                </a:solidFill>
              </a:rPr>
              <a:t>				</a:t>
            </a:r>
          </a:p>
          <a:p>
            <a:pPr algn="l"/>
            <a:r>
              <a:rPr lang="en-US" b="1" dirty="0">
                <a:solidFill>
                  <a:srgbClr val="00B050"/>
                </a:solidFill>
              </a:rPr>
              <a:t>		</a:t>
            </a:r>
          </a:p>
        </p:txBody>
      </p:sp>
      <p:pic>
        <p:nvPicPr>
          <p:cNvPr id="40" name="Picture 39"/>
          <p:cNvPicPr>
            <a:picLocks noChangeAspect="1"/>
          </p:cNvPicPr>
          <p:nvPr/>
        </p:nvPicPr>
        <p:blipFill rotWithShape="1">
          <a:blip r:embed="rId10">
            <a:extLst>
              <a:ext uri="{28A0092B-C50C-407E-A947-70E740481C1C}">
                <a14:useLocalDpi xmlns:a14="http://schemas.microsoft.com/office/drawing/2010/main" val="0"/>
              </a:ext>
            </a:extLst>
          </a:blip>
          <a:srcRect r="68481"/>
          <a:stretch/>
        </p:blipFill>
        <p:spPr>
          <a:xfrm>
            <a:off x="-45994" y="-7411"/>
            <a:ext cx="3582118" cy="10362346"/>
          </a:xfrm>
          <a:prstGeom prst="rect">
            <a:avLst/>
          </a:prstGeom>
        </p:spPr>
      </p:pic>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t="1190"/>
          <a:stretch/>
        </p:blipFill>
        <p:spPr>
          <a:xfrm>
            <a:off x="9144001" y="1218809"/>
            <a:ext cx="8229600" cy="5067691"/>
          </a:xfrm>
          <a:prstGeom prst="rect">
            <a:avLst/>
          </a:prstGeom>
        </p:spPr>
      </p:pic>
      <p:sp>
        <p:nvSpPr>
          <p:cNvPr id="3" name="TextBox 2"/>
          <p:cNvSpPr txBox="1"/>
          <p:nvPr/>
        </p:nvSpPr>
        <p:spPr>
          <a:xfrm>
            <a:off x="9601200" y="332238"/>
            <a:ext cx="4255157"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Website: www.halal.vn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3BB683">
                <a:alpha val="100000"/>
              </a:srgbClr>
            </a:gs>
            <a:gs pos="100000">
              <a:srgbClr val="0097B2">
                <a:alpha val="100000"/>
              </a:srgbClr>
            </a:gs>
          </a:gsLst>
          <a:lin ang="5400000"/>
        </a:gradFill>
        <a:effectLst/>
      </p:bgPr>
    </p:bg>
    <p:spTree>
      <p:nvGrpSpPr>
        <p:cNvPr id="1" name=""/>
        <p:cNvGrpSpPr/>
        <p:nvPr/>
      </p:nvGrpSpPr>
      <p:grpSpPr>
        <a:xfrm>
          <a:off x="0" y="0"/>
          <a:ext cx="0" cy="0"/>
          <a:chOff x="0" y="0"/>
          <a:chExt cx="0" cy="0"/>
        </a:xfrm>
      </p:grpSpPr>
      <p:sp>
        <p:nvSpPr>
          <p:cNvPr id="8" name="Freeform 8"/>
          <p:cNvSpPr/>
          <p:nvPr/>
        </p:nvSpPr>
        <p:spPr>
          <a:xfrm>
            <a:off x="17462565" y="6225673"/>
            <a:ext cx="1715828" cy="1715828"/>
          </a:xfrm>
          <a:custGeom>
            <a:avLst/>
            <a:gdLst/>
            <a:ahLst/>
            <a:cxnLst/>
            <a:rect l="l" t="t" r="r" b="b"/>
            <a:pathLst>
              <a:path w="1715828" h="1715828">
                <a:moveTo>
                  <a:pt x="0" y="0"/>
                </a:moveTo>
                <a:lnTo>
                  <a:pt x="1715828" y="0"/>
                </a:lnTo>
                <a:lnTo>
                  <a:pt x="1715828" y="1715829"/>
                </a:lnTo>
                <a:lnTo>
                  <a:pt x="0" y="17158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1257755" y="1051560"/>
            <a:ext cx="5594488" cy="1158009"/>
          </a:xfrm>
          <a:prstGeom prst="rect">
            <a:avLst/>
          </a:prstGeom>
        </p:spPr>
        <p:txBody>
          <a:bodyPr lIns="0" tIns="0" rIns="0" bIns="0" rtlCol="0" anchor="t">
            <a:spAutoFit/>
          </a:bodyPr>
          <a:lstStyle/>
          <a:p>
            <a:pPr marL="0" lvl="0" indent="0" algn="l">
              <a:lnSpc>
                <a:spcPts val="9799"/>
              </a:lnSpc>
              <a:spcBef>
                <a:spcPct val="0"/>
              </a:spcBef>
            </a:pPr>
            <a:r>
              <a:rPr lang="en-US" sz="6999" b="1" dirty="0">
                <a:solidFill>
                  <a:srgbClr val="FFFFFF"/>
                </a:solidFill>
                <a:latin typeface="TT Interphases Bold"/>
                <a:ea typeface="TT Interphases Bold"/>
                <a:cs typeface="TT Interphases Bold"/>
                <a:sym typeface="TT Interphases Bold"/>
              </a:rPr>
              <a:t>Halal </a:t>
            </a:r>
            <a:r>
              <a:rPr lang="en-US" sz="6999" b="1" dirty="0" err="1">
                <a:solidFill>
                  <a:srgbClr val="FFFFFF"/>
                </a:solidFill>
                <a:latin typeface="TT Interphases Bold"/>
                <a:ea typeface="TT Interphases Bold"/>
                <a:cs typeface="TT Interphases Bold"/>
                <a:sym typeface="TT Interphases Bold"/>
              </a:rPr>
              <a:t>là</a:t>
            </a:r>
            <a:r>
              <a:rPr lang="en-US" sz="6999" b="1" dirty="0">
                <a:solidFill>
                  <a:srgbClr val="FFFFFF"/>
                </a:solidFill>
                <a:latin typeface="TT Interphases Bold"/>
                <a:ea typeface="TT Interphases Bold"/>
                <a:cs typeface="TT Interphases Bold"/>
                <a:sym typeface="TT Interphases Bold"/>
              </a:rPr>
              <a:t> </a:t>
            </a:r>
            <a:r>
              <a:rPr lang="en-US" sz="6999" b="1" dirty="0" err="1">
                <a:solidFill>
                  <a:srgbClr val="FFFFFF"/>
                </a:solidFill>
                <a:latin typeface="TT Interphases Bold"/>
                <a:ea typeface="TT Interphases Bold"/>
                <a:cs typeface="TT Interphases Bold"/>
                <a:sym typeface="TT Interphases Bold"/>
              </a:rPr>
              <a:t>gì</a:t>
            </a:r>
            <a:r>
              <a:rPr lang="en-US" sz="6999" b="1" dirty="0">
                <a:solidFill>
                  <a:srgbClr val="FFFFFF"/>
                </a:solidFill>
                <a:latin typeface="TT Interphases Bold"/>
                <a:ea typeface="TT Interphases Bold"/>
                <a:cs typeface="TT Interphases Bold"/>
                <a:sym typeface="TT Interphases Bold"/>
              </a:rPr>
              <a:t>?</a:t>
            </a:r>
            <a:endParaRPr lang="en-US" sz="6999" b="1" u="none" strike="noStrike" dirty="0">
              <a:solidFill>
                <a:srgbClr val="FFFFFF"/>
              </a:solidFill>
              <a:latin typeface="TT Interphases Bold"/>
              <a:ea typeface="TT Interphases Bold"/>
              <a:cs typeface="TT Interphases Bold"/>
              <a:sym typeface="TT Interphases Bold"/>
            </a:endParaRPr>
          </a:p>
        </p:txBody>
      </p:sp>
      <p:sp>
        <p:nvSpPr>
          <p:cNvPr id="17" name="Freeform 17"/>
          <p:cNvSpPr/>
          <p:nvPr/>
        </p:nvSpPr>
        <p:spPr>
          <a:xfrm>
            <a:off x="15830980" y="913588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4"/>
            <a:stretch>
              <a:fillRect/>
            </a:stretch>
          </a:blipFill>
        </p:spPr>
        <p:txBody>
          <a:bodyPr/>
          <a:lstStyle/>
          <a:p>
            <a:endParaRPr lang="en-US"/>
          </a:p>
        </p:txBody>
      </p:sp>
      <p:sp>
        <p:nvSpPr>
          <p:cNvPr id="18" name="Freeform 18"/>
          <p:cNvSpPr/>
          <p:nvPr/>
        </p:nvSpPr>
        <p:spPr>
          <a:xfrm>
            <a:off x="16864891" y="1206725"/>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5"/>
            <a:stretch>
              <a:fillRect/>
            </a:stretch>
          </a:blipFill>
        </p:spPr>
        <p:txBody>
          <a:bodyPr/>
          <a:lstStyle/>
          <a:p>
            <a:endParaRPr lang="en-US"/>
          </a:p>
        </p:txBody>
      </p:sp>
      <p:sp>
        <p:nvSpPr>
          <p:cNvPr id="19" name="Freeform 19"/>
          <p:cNvSpPr/>
          <p:nvPr/>
        </p:nvSpPr>
        <p:spPr>
          <a:xfrm>
            <a:off x="16734771" y="6925109"/>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5"/>
            <a:stretch>
              <a:fillRect/>
            </a:stretch>
          </a:blipFill>
        </p:spPr>
        <p:txBody>
          <a:bodyPr/>
          <a:lstStyle/>
          <a:p>
            <a:endParaRPr lang="en-US"/>
          </a:p>
        </p:txBody>
      </p:sp>
      <p:sp>
        <p:nvSpPr>
          <p:cNvPr id="24" name="Freeform 24"/>
          <p:cNvSpPr/>
          <p:nvPr/>
        </p:nvSpPr>
        <p:spPr>
          <a:xfrm>
            <a:off x="-458073" y="8934576"/>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5523" y="919292"/>
            <a:ext cx="4985002" cy="6910645"/>
          </a:xfrm>
          <a:prstGeom prst="rect">
            <a:avLst/>
          </a:prstGeom>
        </p:spPr>
      </p:pic>
      <p:sp>
        <p:nvSpPr>
          <p:cNvPr id="27" name="TextBox 26">
            <a:extLst>
              <a:ext uri="{FF2B5EF4-FFF2-40B4-BE49-F238E27FC236}">
                <a16:creationId xmlns:a16="http://schemas.microsoft.com/office/drawing/2014/main" id="{1F4DC9CA-E303-3C26-4306-276A26C16E2B}"/>
              </a:ext>
            </a:extLst>
          </p:cNvPr>
          <p:cNvSpPr txBox="1"/>
          <p:nvPr/>
        </p:nvSpPr>
        <p:spPr>
          <a:xfrm>
            <a:off x="802356" y="5048401"/>
            <a:ext cx="9514545" cy="28931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14313" indent="-214313" algn="just">
              <a:lnSpc>
                <a:spcPct val="150000"/>
              </a:lnSpc>
              <a:buFont typeface="Arial" panose="020B0604020202020204" pitchFamily="34" charset="0"/>
              <a:buChar char="•"/>
            </a:pPr>
            <a:r>
              <a:rPr lang="en-US" sz="2800" b="1" dirty="0" err="1">
                <a:latin typeface="Times New Roman" panose="02020603050405020304" pitchFamily="18" charset="0"/>
                <a:cs typeface="Times New Roman" panose="02020603050405020304" pitchFamily="18" charset="0"/>
              </a:rPr>
              <a:t>Mashbooh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ngờ</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Mashbooh đề cập đến sản phẩm </a:t>
            </a:r>
            <a:r>
              <a:rPr lang="en-US" sz="2800" dirty="0" err="1">
                <a:latin typeface="Times New Roman" panose="02020603050405020304" pitchFamily="18" charset="0"/>
                <a:cs typeface="Times New Roman" panose="02020603050405020304" pitchFamily="18" charset="0"/>
              </a:rPr>
              <a:t>chưa</a:t>
            </a:r>
            <a:r>
              <a:rPr lang="vi-VN" sz="2800" dirty="0">
                <a:latin typeface="Times New Roman" panose="02020603050405020304" pitchFamily="18" charset="0"/>
                <a:cs typeface="Times New Roman" panose="02020603050405020304" pitchFamily="18" charset="0"/>
              </a:rPr>
              <a:t> được phân loại là </a:t>
            </a:r>
            <a:r>
              <a:rPr lang="vi-VN" sz="2800" dirty="0" err="1">
                <a:latin typeface="Times New Roman" panose="02020603050405020304" pitchFamily="18" charset="0"/>
                <a:cs typeface="Times New Roman" panose="02020603050405020304" pitchFamily="18" charset="0"/>
              </a:rPr>
              <a:t>Halal</a:t>
            </a:r>
            <a:r>
              <a:rPr lang="vi-VN" sz="2800" dirty="0">
                <a:latin typeface="Times New Roman" panose="02020603050405020304" pitchFamily="18" charset="0"/>
                <a:cs typeface="Times New Roman" panose="02020603050405020304" pitchFamily="18" charset="0"/>
              </a:rPr>
              <a:t> h</a:t>
            </a:r>
            <a:r>
              <a:rPr lang="en-US" sz="2800" dirty="0" err="1">
                <a:latin typeface="Times New Roman" panose="02020603050405020304" pitchFamily="18" charset="0"/>
                <a:cs typeface="Times New Roman" panose="02020603050405020304" pitchFamily="18" charset="0"/>
              </a:rPr>
              <a:t>oặc</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t>
            </a:r>
            <a:r>
              <a:rPr lang="vi-VN" sz="2800" dirty="0" err="1">
                <a:latin typeface="Times New Roman" panose="02020603050405020304" pitchFamily="18" charset="0"/>
                <a:cs typeface="Times New Roman" panose="02020603050405020304" pitchFamily="18" charset="0"/>
              </a:rPr>
              <a:t>aram</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Người Hồi giáo khi có nghi ngờ về sản phẩm thì không được phép sử dụng</a:t>
            </a:r>
            <a:r>
              <a:rPr lang="en-US" sz="2800" dirty="0">
                <a:latin typeface="Times New Roman" panose="02020603050405020304" pitchFamily="18" charset="0"/>
                <a:cs typeface="Times New Roman" panose="02020603050405020304" pitchFamily="18" charset="0"/>
              </a:rPr>
              <a:t>.</a:t>
            </a:r>
            <a:endParaRPr lang="en-US" sz="2800" dirty="0"/>
          </a:p>
        </p:txBody>
      </p:sp>
      <p:sp>
        <p:nvSpPr>
          <p:cNvPr id="28" name="TextBox 27"/>
          <p:cNvSpPr txBox="1"/>
          <p:nvPr/>
        </p:nvSpPr>
        <p:spPr>
          <a:xfrm>
            <a:off x="570971" y="2378323"/>
            <a:ext cx="11621030" cy="209288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14313" indent="-214313" algn="just">
              <a:buFont typeface="Arial" panose="020B0604020202020204" pitchFamily="34" charset="0"/>
              <a:buChar char="•"/>
            </a:pPr>
            <a:r>
              <a:rPr lang="vi-VN" sz="2800" b="1" dirty="0">
                <a:latin typeface="Times New Roman" panose="02020603050405020304" pitchFamily="18" charset="0"/>
                <a:cs typeface="Times New Roman" panose="02020603050405020304" pitchFamily="18" charset="0"/>
              </a:rPr>
              <a:t>Halal </a:t>
            </a:r>
            <a:r>
              <a:rPr lang="vi-VN" sz="2800" dirty="0">
                <a:latin typeface="Times New Roman" panose="02020603050405020304" pitchFamily="18" charset="0"/>
                <a:cs typeface="Times New Roman" panose="02020603050405020304" pitchFamily="18" charset="0"/>
              </a:rPr>
              <a:t>theo tiếng Arab</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Hợp luật, được phép sử dụng</a:t>
            </a:r>
            <a:endParaRPr lang="en-US" sz="28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Halal &gt;&lt; Haram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là thuật ngữ phổ biến trong đời sống và thương mại của cộng đồng Muslim</a:t>
            </a:r>
            <a:r>
              <a:rPr lang="en-US" sz="2800" dirty="0">
                <a:latin typeface="Times New Roman" panose="02020603050405020304" pitchFamily="18" charset="0"/>
                <a:cs typeface="Times New Roman" panose="02020603050405020304" pitchFamily="18" charset="0"/>
              </a:rPr>
              <a:t>).</a:t>
            </a:r>
          </a:p>
          <a:p>
            <a:pPr marL="214313" indent="-214313" algn="just">
              <a:buFont typeface="Arial" panose="020B0604020202020204" pitchFamily="34" charset="0"/>
              <a:buChar char="•"/>
            </a:pPr>
            <a:r>
              <a:rPr lang="vi-VN" sz="2800" b="1" dirty="0">
                <a:latin typeface="Times New Roman" panose="02020603050405020304" pitchFamily="18" charset="0"/>
                <a:cs typeface="Times New Roman" panose="02020603050405020304" pitchFamily="18" charset="0"/>
              </a:rPr>
              <a:t>S</a:t>
            </a:r>
            <a:r>
              <a:rPr lang="en-US" sz="2800" b="1" dirty="0" err="1">
                <a:latin typeface="Times New Roman" panose="02020603050405020304" pitchFamily="18" charset="0"/>
                <a:cs typeface="Times New Roman" panose="02020603050405020304" pitchFamily="18" charset="0"/>
              </a:rPr>
              <a:t>hari’ah</a:t>
            </a:r>
            <a:r>
              <a:rPr lang="en-US" sz="2800" b="1"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được xác đ</a:t>
            </a:r>
            <a:r>
              <a:rPr lang="en-US" sz="2800" dirty="0" err="1">
                <a:latin typeface="Times New Roman" panose="02020603050405020304" pitchFamily="18" charset="0"/>
                <a:cs typeface="Times New Roman" panose="02020603050405020304" pitchFamily="18" charset="0"/>
              </a:rPr>
              <a:t>ịnh</a:t>
            </a:r>
            <a:r>
              <a:rPr lang="vi-VN" sz="2800" dirty="0">
                <a:latin typeface="Times New Roman" panose="02020603050405020304" pitchFamily="18" charset="0"/>
                <a:cs typeface="Times New Roman" panose="02020603050405020304" pitchFamily="18" charset="0"/>
              </a:rPr>
              <a:t> là khuôn khổ luật pháp của Luật</a:t>
            </a:r>
            <a:r>
              <a:rPr lang="en-US" sz="2800" dirty="0">
                <a:latin typeface="Times New Roman" panose="02020603050405020304" pitchFamily="18" charset="0"/>
                <a:cs typeface="Times New Roman" panose="02020603050405020304" pitchFamily="18" charset="0"/>
              </a:rPr>
              <a:t> H</a:t>
            </a:r>
            <a:r>
              <a:rPr lang="vi-VN" sz="2800" dirty="0">
                <a:latin typeface="Times New Roman" panose="02020603050405020304" pitchFamily="18" charset="0"/>
                <a:cs typeface="Times New Roman" panose="02020603050405020304" pitchFamily="18" charset="0"/>
              </a:rPr>
              <a:t>ồi giáo.</a:t>
            </a:r>
            <a:endParaRPr lang="en-US" sz="2800" dirty="0">
              <a:solidFill>
                <a:srgbClr val="FFFFFF"/>
              </a:solidFill>
              <a:latin typeface="TT Interphases"/>
              <a:ea typeface="TT Interphases"/>
              <a:cs typeface="TT Interphases"/>
              <a:sym typeface="TT Interphases"/>
            </a:endParaRPr>
          </a:p>
          <a:p>
            <a:endParaRPr lang="en-US" dirty="0"/>
          </a:p>
        </p:txBody>
      </p:sp>
      <p:pic>
        <p:nvPicPr>
          <p:cNvPr id="29" name="Hình ảnh 1">
            <a:extLst>
              <a:ext uri="{FF2B5EF4-FFF2-40B4-BE49-F238E27FC236}">
                <a16:creationId xmlns:a16="http://schemas.microsoft.com/office/drawing/2014/main" id="{1B0BF569-9B76-AF8D-232C-D0F76D81D645}"/>
              </a:ext>
            </a:extLst>
          </p:cNvPr>
          <p:cNvPicPr>
            <a:picLocks noChangeAspect="1"/>
          </p:cNvPicPr>
          <p:nvPr/>
        </p:nvPicPr>
        <p:blipFill>
          <a:blip r:embed="rId7"/>
          <a:stretch>
            <a:fillRect/>
          </a:stretch>
        </p:blipFill>
        <p:spPr>
          <a:xfrm>
            <a:off x="11220692" y="6716912"/>
            <a:ext cx="4383638" cy="2438400"/>
          </a:xfrm>
          <a:prstGeom prst="rect">
            <a:avLst/>
          </a:prstGeom>
        </p:spPr>
      </p:pic>
      <p:grpSp>
        <p:nvGrpSpPr>
          <p:cNvPr id="30" name="Group 19"/>
          <p:cNvGrpSpPr/>
          <p:nvPr/>
        </p:nvGrpSpPr>
        <p:grpSpPr>
          <a:xfrm>
            <a:off x="307801" y="155475"/>
            <a:ext cx="1031518" cy="1088597"/>
            <a:chOff x="0" y="0"/>
            <a:chExt cx="812800" cy="812800"/>
          </a:xfrm>
        </p:grpSpPr>
        <p:sp>
          <p:nvSpPr>
            <p:cNvPr id="31"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t="-644" b="-644"/>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a:xfrm>
            <a:off x="1234626" y="193444"/>
            <a:ext cx="15613026" cy="1193800"/>
          </a:xfrm>
          <a:prstGeom prst="rect">
            <a:avLst/>
          </a:prstGeom>
        </p:spPr>
        <p:txBody>
          <a:bodyPr lIns="0" tIns="0" rIns="0" bIns="0" rtlCol="0" anchor="t">
            <a:spAutoFit/>
          </a:bodyPr>
          <a:lstStyle/>
          <a:p>
            <a:pPr marL="0" lvl="0" indent="0" algn="ctr">
              <a:lnSpc>
                <a:spcPts val="9799"/>
              </a:lnSpc>
              <a:spcBef>
                <a:spcPct val="0"/>
              </a:spcBef>
            </a:pPr>
            <a:r>
              <a:rPr lang="en-US" sz="6999" b="1" dirty="0">
                <a:solidFill>
                  <a:srgbClr val="FFFFFF"/>
                </a:solidFill>
                <a:latin typeface="TT Interphases Bold"/>
                <a:ea typeface="TT Interphases Bold"/>
                <a:cs typeface="TT Interphases Bold"/>
                <a:sym typeface="TT Interphases Bold"/>
              </a:rPr>
              <a:t>CHỨNG NHẬN HALAL </a:t>
            </a:r>
            <a:r>
              <a:rPr lang="en-US" sz="6999" b="1" dirty="0" err="1">
                <a:solidFill>
                  <a:srgbClr val="FFFFFF"/>
                </a:solidFill>
                <a:latin typeface="TT Interphases Bold"/>
                <a:ea typeface="TT Interphases Bold"/>
                <a:cs typeface="TT Interphases Bold"/>
                <a:sym typeface="TT Interphases Bold"/>
              </a:rPr>
              <a:t>là</a:t>
            </a:r>
            <a:r>
              <a:rPr lang="en-US" sz="6999" b="1" dirty="0">
                <a:solidFill>
                  <a:srgbClr val="FFFFFF"/>
                </a:solidFill>
                <a:latin typeface="TT Interphases Bold"/>
                <a:ea typeface="TT Interphases Bold"/>
                <a:cs typeface="TT Interphases Bold"/>
                <a:sym typeface="TT Interphases Bold"/>
              </a:rPr>
              <a:t> </a:t>
            </a:r>
            <a:r>
              <a:rPr lang="en-US" sz="6999" b="1" dirty="0" err="1">
                <a:solidFill>
                  <a:srgbClr val="FFFFFF"/>
                </a:solidFill>
                <a:latin typeface="TT Interphases Bold"/>
                <a:ea typeface="TT Interphases Bold"/>
                <a:cs typeface="TT Interphases Bold"/>
                <a:sym typeface="TT Interphases Bold"/>
              </a:rPr>
              <a:t>gì</a:t>
            </a:r>
            <a:r>
              <a:rPr lang="en-US" sz="6999" b="1" dirty="0">
                <a:solidFill>
                  <a:srgbClr val="FFFFFF"/>
                </a:solidFill>
                <a:latin typeface="TT Interphases Bold"/>
                <a:ea typeface="TT Interphases Bold"/>
                <a:cs typeface="TT Interphases Bold"/>
                <a:sym typeface="TT Interphases Bold"/>
              </a:rPr>
              <a:t>?</a:t>
            </a:r>
            <a:endParaRPr lang="en-US" sz="6999" b="1" u="none" strike="noStrike" dirty="0">
              <a:solidFill>
                <a:srgbClr val="FFFFFF"/>
              </a:solidFill>
              <a:latin typeface="TT Interphases Bold"/>
              <a:ea typeface="TT Interphases Bold"/>
              <a:cs typeface="TT Interphases Bold"/>
              <a:sym typeface="TT Interphases Bold"/>
            </a:endParaRPr>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4"/>
            <a:stretch>
              <a:fillRect/>
            </a:stretch>
          </a:blipFill>
        </p:spPr>
        <p:txBody>
          <a:bodyPr/>
          <a:lstStyle/>
          <a:p>
            <a:endParaRPr lang="en-US"/>
          </a:p>
        </p:txBody>
      </p:sp>
      <p:sp>
        <p:nvSpPr>
          <p:cNvPr id="22" name="Freeform 22"/>
          <p:cNvSpPr/>
          <p:nvPr/>
        </p:nvSpPr>
        <p:spPr>
          <a:xfrm>
            <a:off x="17145000" y="2880297"/>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4"/>
            <a:stretch>
              <a:fillRect/>
            </a:stretch>
          </a:blipFill>
        </p:spPr>
        <p:txBody>
          <a:bodyPr/>
          <a:lstStyle/>
          <a:p>
            <a:endParaRPr lang="en-US"/>
          </a:p>
        </p:txBody>
      </p:sp>
      <p:sp>
        <p:nvSpPr>
          <p:cNvPr id="27" name="Freeform 27"/>
          <p:cNvSpPr/>
          <p:nvPr/>
        </p:nvSpPr>
        <p:spPr>
          <a:xfrm>
            <a:off x="-857914" y="3310098"/>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8" name="Group 19"/>
          <p:cNvGrpSpPr/>
          <p:nvPr/>
        </p:nvGrpSpPr>
        <p:grpSpPr>
          <a:xfrm>
            <a:off x="179973" y="53961"/>
            <a:ext cx="1354295" cy="1354295"/>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644" b="-644"/>
              </a:stretch>
            </a:blipFill>
          </p:spPr>
          <p:txBody>
            <a:bodyPr/>
            <a:lstStyle/>
            <a:p>
              <a:endParaRPr lang="en-US"/>
            </a:p>
          </p:txBody>
        </p:sp>
      </p:grpSp>
      <p:sp>
        <p:nvSpPr>
          <p:cNvPr id="11" name="Freeform 17"/>
          <p:cNvSpPr/>
          <p:nvPr/>
        </p:nvSpPr>
        <p:spPr>
          <a:xfrm>
            <a:off x="15830980" y="913588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6"/>
            <a:stretch>
              <a:fillRect/>
            </a:stretch>
          </a:blipFill>
        </p:spPr>
        <p:txBody>
          <a:bodyPr/>
          <a:lstStyle/>
          <a:p>
            <a:endParaRPr lang="en-US"/>
          </a:p>
        </p:txBody>
      </p:sp>
      <p:sp>
        <p:nvSpPr>
          <p:cNvPr id="2" name="TextBox 1"/>
          <p:cNvSpPr txBox="1"/>
          <p:nvPr/>
        </p:nvSpPr>
        <p:spPr>
          <a:xfrm>
            <a:off x="1265106" y="2042885"/>
            <a:ext cx="9462044" cy="461664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57175" indent="-257175" algn="just">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hứng nhận sản phẩm cho người Hồi Giáo được phép sử dụng. </a:t>
            </a:r>
            <a:endParaRPr lang="en-US" sz="2800" dirty="0">
              <a:latin typeface="Times New Roman" panose="02020603050405020304" pitchFamily="18" charset="0"/>
              <a:cs typeface="Times New Roman" panose="02020603050405020304" pitchFamily="18" charset="0"/>
            </a:endParaRPr>
          </a:p>
          <a:p>
            <a:pPr marL="257175" indent="-257175" algn="just">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Q</a:t>
            </a:r>
            <a:r>
              <a:rPr lang="vi-VN" sz="2800" dirty="0">
                <a:latin typeface="Times New Roman" panose="02020603050405020304" pitchFamily="18" charset="0"/>
                <a:cs typeface="Times New Roman" panose="02020603050405020304" pitchFamily="18" charset="0"/>
              </a:rPr>
              <a:t>uá trình xem xét đánh giá độc lập, khách quan của bên thứ 3 để xác nhận rằng những sản phẩm/dịch vụ cụ thể được đánh giá không sử dụng các thành phần chất cấm Haram và</a:t>
            </a:r>
            <a:endParaRPr lang="en-US" sz="2800" dirty="0">
              <a:latin typeface="Times New Roman" panose="02020603050405020304" pitchFamily="18" charset="0"/>
              <a:cs typeface="Times New Roman" panose="02020603050405020304" pitchFamily="18" charset="0"/>
            </a:endParaRPr>
          </a:p>
          <a:p>
            <a:pPr marL="257175" indent="-257175" algn="just">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iều kiện sản xuất/cung cấp dịch vụ đáp ứng yêu cầu của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luật Shari’ah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Halal.</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01400" y="1547739"/>
            <a:ext cx="5754436" cy="7848644"/>
          </a:xfrm>
          <a:prstGeom prst="rect">
            <a:avLst/>
          </a:prstGeom>
        </p:spPr>
      </p:pic>
      <p:grpSp>
        <p:nvGrpSpPr>
          <p:cNvPr id="18" name="Group 8"/>
          <p:cNvGrpSpPr/>
          <p:nvPr/>
        </p:nvGrpSpPr>
        <p:grpSpPr>
          <a:xfrm>
            <a:off x="7239000" y="6845324"/>
            <a:ext cx="3009481" cy="3009481"/>
            <a:chOff x="0" y="0"/>
            <a:chExt cx="812800" cy="812800"/>
          </a:xfrm>
        </p:grpSpPr>
        <p:sp>
          <p:nvSpPr>
            <p:cNvPr id="19" name="Freeform 9"/>
            <p:cNvSpPr/>
            <p:nvPr/>
          </p:nvSpPr>
          <p:spPr>
            <a:xfrm>
              <a:off x="0" y="0"/>
              <a:ext cx="812800" cy="812800"/>
            </a:xfrm>
            <a:custGeom>
              <a:avLst/>
              <a:gdLst/>
              <a:ahLst/>
              <a:cxnLst/>
              <a:rect l="l" t="t" r="r" b="b"/>
              <a:pathLst>
                <a:path w="812800" h="812800">
                  <a:moveTo>
                    <a:pt x="133771" y="0"/>
                  </a:moveTo>
                  <a:lnTo>
                    <a:pt x="679029" y="0"/>
                  </a:lnTo>
                  <a:cubicBezTo>
                    <a:pt x="714508" y="0"/>
                    <a:pt x="748533" y="14094"/>
                    <a:pt x="773620" y="39180"/>
                  </a:cubicBezTo>
                  <a:cubicBezTo>
                    <a:pt x="798706" y="64267"/>
                    <a:pt x="812800" y="98292"/>
                    <a:pt x="812800" y="133771"/>
                  </a:cubicBezTo>
                  <a:lnTo>
                    <a:pt x="812800" y="679029"/>
                  </a:lnTo>
                  <a:cubicBezTo>
                    <a:pt x="812800" y="714508"/>
                    <a:pt x="798706" y="748533"/>
                    <a:pt x="773620" y="773620"/>
                  </a:cubicBezTo>
                  <a:cubicBezTo>
                    <a:pt x="748533" y="798706"/>
                    <a:pt x="714508" y="812800"/>
                    <a:pt x="679029" y="812800"/>
                  </a:cubicBezTo>
                  <a:lnTo>
                    <a:pt x="133771" y="812800"/>
                  </a:lnTo>
                  <a:cubicBezTo>
                    <a:pt x="98292" y="812800"/>
                    <a:pt x="64267" y="798706"/>
                    <a:pt x="39180" y="773620"/>
                  </a:cubicBezTo>
                  <a:cubicBezTo>
                    <a:pt x="14094" y="748533"/>
                    <a:pt x="0" y="714508"/>
                    <a:pt x="0" y="679029"/>
                  </a:cubicBezTo>
                  <a:lnTo>
                    <a:pt x="0" y="133771"/>
                  </a:lnTo>
                  <a:cubicBezTo>
                    <a:pt x="0" y="98292"/>
                    <a:pt x="14094" y="64267"/>
                    <a:pt x="39180" y="39180"/>
                  </a:cubicBezTo>
                  <a:cubicBezTo>
                    <a:pt x="64267" y="14094"/>
                    <a:pt x="98292" y="0"/>
                    <a:pt x="133771" y="0"/>
                  </a:cubicBezTo>
                  <a:close/>
                </a:path>
              </a:pathLst>
            </a:custGeom>
            <a:blipFill>
              <a:blip r:embed="rId8"/>
              <a:stretch>
                <a:fillRect l="-39285" r="-39285"/>
              </a:stretch>
            </a:blipFill>
          </p:spPr>
          <p:txBody>
            <a:bodyPr/>
            <a:lstStyle/>
            <a:p>
              <a:endParaRPr lang="en-US"/>
            </a:p>
          </p:txBody>
        </p:sp>
      </p:grpSp>
    </p:spTree>
    <p:extLst>
      <p:ext uri="{BB962C8B-B14F-4D97-AF65-F5344CB8AC3E}">
        <p14:creationId xmlns:p14="http://schemas.microsoft.com/office/powerpoint/2010/main" val="71490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a:xfrm>
            <a:off x="1337487" y="134208"/>
            <a:ext cx="15613026" cy="1193800"/>
          </a:xfrm>
          <a:prstGeom prst="rect">
            <a:avLst/>
          </a:prstGeom>
        </p:spPr>
        <p:txBody>
          <a:bodyPr lIns="0" tIns="0" rIns="0" bIns="0" rtlCol="0" anchor="t">
            <a:spAutoFit/>
          </a:bodyPr>
          <a:lstStyle/>
          <a:p>
            <a:pPr marL="0" lvl="0" indent="0" algn="ctr">
              <a:lnSpc>
                <a:spcPts val="9799"/>
              </a:lnSpc>
              <a:spcBef>
                <a:spcPct val="0"/>
              </a:spcBef>
            </a:pPr>
            <a:r>
              <a:rPr lang="en-US" sz="6999" b="1" dirty="0" err="1">
                <a:solidFill>
                  <a:srgbClr val="FFFFFF"/>
                </a:solidFill>
                <a:latin typeface="TT Interphases Bold"/>
                <a:ea typeface="TT Interphases Bold"/>
                <a:cs typeface="TT Interphases Bold"/>
                <a:sym typeface="TT Interphases Bold"/>
              </a:rPr>
              <a:t>Lợi</a:t>
            </a:r>
            <a:r>
              <a:rPr lang="en-US" sz="6999" b="1" dirty="0">
                <a:solidFill>
                  <a:srgbClr val="FFFFFF"/>
                </a:solidFill>
                <a:latin typeface="TT Interphases Bold"/>
                <a:ea typeface="TT Interphases Bold"/>
                <a:cs typeface="TT Interphases Bold"/>
                <a:sym typeface="TT Interphases Bold"/>
              </a:rPr>
              <a:t> </a:t>
            </a:r>
            <a:r>
              <a:rPr lang="en-US" sz="6999" b="1" dirty="0" err="1">
                <a:solidFill>
                  <a:srgbClr val="FFFFFF"/>
                </a:solidFill>
                <a:latin typeface="TT Interphases Bold"/>
                <a:ea typeface="TT Interphases Bold"/>
                <a:cs typeface="TT Interphases Bold"/>
                <a:sym typeface="TT Interphases Bold"/>
              </a:rPr>
              <a:t>ích</a:t>
            </a:r>
            <a:r>
              <a:rPr lang="en-US" sz="6999" b="1" dirty="0">
                <a:solidFill>
                  <a:srgbClr val="FFFFFF"/>
                </a:solidFill>
                <a:latin typeface="TT Interphases Bold"/>
                <a:ea typeface="TT Interphases Bold"/>
                <a:cs typeface="TT Interphases Bold"/>
                <a:sym typeface="TT Interphases Bold"/>
              </a:rPr>
              <a:t> </a:t>
            </a:r>
            <a:r>
              <a:rPr lang="en-US" sz="6999" b="1" dirty="0" err="1">
                <a:solidFill>
                  <a:srgbClr val="FFFFFF"/>
                </a:solidFill>
                <a:latin typeface="TT Interphases Bold"/>
                <a:ea typeface="TT Interphases Bold"/>
                <a:cs typeface="TT Interphases Bold"/>
                <a:sym typeface="TT Interphases Bold"/>
              </a:rPr>
              <a:t>của</a:t>
            </a:r>
            <a:r>
              <a:rPr lang="en-US" sz="6999" b="1" dirty="0">
                <a:solidFill>
                  <a:srgbClr val="FFFFFF"/>
                </a:solidFill>
                <a:latin typeface="TT Interphases Bold"/>
                <a:ea typeface="TT Interphases Bold"/>
                <a:cs typeface="TT Interphases Bold"/>
                <a:sym typeface="TT Interphases Bold"/>
              </a:rPr>
              <a:t> </a:t>
            </a:r>
            <a:r>
              <a:rPr lang="en-US" sz="6999" b="1" dirty="0" err="1">
                <a:solidFill>
                  <a:srgbClr val="FFFFFF"/>
                </a:solidFill>
                <a:latin typeface="TT Interphases Bold"/>
                <a:ea typeface="TT Interphases Bold"/>
                <a:cs typeface="TT Interphases Bold"/>
                <a:sym typeface="TT Interphases Bold"/>
              </a:rPr>
              <a:t>Chứng</a:t>
            </a:r>
            <a:r>
              <a:rPr lang="en-US" sz="6999" b="1" dirty="0">
                <a:solidFill>
                  <a:srgbClr val="FFFFFF"/>
                </a:solidFill>
                <a:latin typeface="TT Interphases Bold"/>
                <a:ea typeface="TT Interphases Bold"/>
                <a:cs typeface="TT Interphases Bold"/>
                <a:sym typeface="TT Interphases Bold"/>
              </a:rPr>
              <a:t> </a:t>
            </a:r>
            <a:r>
              <a:rPr lang="en-US" sz="6999" b="1" dirty="0" err="1">
                <a:solidFill>
                  <a:srgbClr val="FFFFFF"/>
                </a:solidFill>
                <a:latin typeface="TT Interphases Bold"/>
                <a:ea typeface="TT Interphases Bold"/>
                <a:cs typeface="TT Interphases Bold"/>
                <a:sym typeface="TT Interphases Bold"/>
              </a:rPr>
              <a:t>nhận</a:t>
            </a:r>
            <a:r>
              <a:rPr lang="en-US" sz="6999" b="1" dirty="0">
                <a:solidFill>
                  <a:srgbClr val="FFFFFF"/>
                </a:solidFill>
                <a:latin typeface="TT Interphases Bold"/>
                <a:ea typeface="TT Interphases Bold"/>
                <a:cs typeface="TT Interphases Bold"/>
                <a:sym typeface="TT Interphases Bold"/>
              </a:rPr>
              <a:t> Halal?</a:t>
            </a:r>
            <a:endParaRPr lang="en-US" sz="6999" b="1" u="none" strike="noStrike" dirty="0">
              <a:solidFill>
                <a:srgbClr val="FFFFFF"/>
              </a:solidFill>
              <a:latin typeface="TT Interphases Bold"/>
              <a:ea typeface="TT Interphases Bold"/>
              <a:cs typeface="TT Interphases Bold"/>
              <a:sym typeface="TT Interphases Bold"/>
            </a:endParaRPr>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4"/>
            <a:stretch>
              <a:fillRect/>
            </a:stretch>
          </a:blipFill>
        </p:spPr>
        <p:txBody>
          <a:bodyPr/>
          <a:lstStyle/>
          <a:p>
            <a:endParaRPr lang="en-US"/>
          </a:p>
        </p:txBody>
      </p:sp>
      <p:sp>
        <p:nvSpPr>
          <p:cNvPr id="21" name="Freeform 21"/>
          <p:cNvSpPr/>
          <p:nvPr/>
        </p:nvSpPr>
        <p:spPr>
          <a:xfrm>
            <a:off x="16702292" y="8350065"/>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4"/>
            <a:stretch>
              <a:fillRect/>
            </a:stretch>
          </a:blipFill>
        </p:spPr>
        <p:txBody>
          <a:bodyPr/>
          <a:lstStyle/>
          <a:p>
            <a:endParaRPr lang="en-US"/>
          </a:p>
        </p:txBody>
      </p:sp>
      <p:sp>
        <p:nvSpPr>
          <p:cNvPr id="22" name="Freeform 22"/>
          <p:cNvSpPr/>
          <p:nvPr/>
        </p:nvSpPr>
        <p:spPr>
          <a:xfrm>
            <a:off x="17145000" y="2880297"/>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4"/>
            <a:stretch>
              <a:fillRect/>
            </a:stretch>
          </a:blipFill>
        </p:spPr>
        <p:txBody>
          <a:bodyPr/>
          <a:lstStyle/>
          <a:p>
            <a:endParaRPr lang="en-US"/>
          </a:p>
        </p:txBody>
      </p:sp>
      <p:sp>
        <p:nvSpPr>
          <p:cNvPr id="27" name="Freeform 27"/>
          <p:cNvSpPr/>
          <p:nvPr/>
        </p:nvSpPr>
        <p:spPr>
          <a:xfrm>
            <a:off x="-857914" y="3310098"/>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8" name="Group 19"/>
          <p:cNvGrpSpPr/>
          <p:nvPr/>
        </p:nvGrpSpPr>
        <p:grpSpPr>
          <a:xfrm>
            <a:off x="179973" y="53961"/>
            <a:ext cx="1354295" cy="1354295"/>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644" b="-644"/>
              </a:stretch>
            </a:blipFill>
          </p:spPr>
          <p:txBody>
            <a:bodyPr/>
            <a:lstStyle/>
            <a:p>
              <a:endParaRPr lang="en-US"/>
            </a:p>
          </p:txBody>
        </p:sp>
      </p:grpSp>
      <p:graphicFrame>
        <p:nvGraphicFramePr>
          <p:cNvPr id="3" name="Diagram 2"/>
          <p:cNvGraphicFramePr/>
          <p:nvPr>
            <p:extLst>
              <p:ext uri="{D42A27DB-BD31-4B8C-83A1-F6EECF244321}">
                <p14:modId xmlns:p14="http://schemas.microsoft.com/office/powerpoint/2010/main" val="2632049248"/>
              </p:ext>
            </p:extLst>
          </p:nvPr>
        </p:nvGraphicFramePr>
        <p:xfrm>
          <a:off x="857120" y="1514200"/>
          <a:ext cx="9906000" cy="812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5" name="Diagram 4"/>
          <p:cNvGraphicFramePr/>
          <p:nvPr>
            <p:extLst>
              <p:ext uri="{D42A27DB-BD31-4B8C-83A1-F6EECF244321}">
                <p14:modId xmlns:p14="http://schemas.microsoft.com/office/powerpoint/2010/main" val="1815351828"/>
              </p:ext>
            </p:extLst>
          </p:nvPr>
        </p:nvGraphicFramePr>
        <p:xfrm>
          <a:off x="8839200" y="1620144"/>
          <a:ext cx="10134203" cy="832395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30228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4"/>
            <a:stretch>
              <a:fillRect/>
            </a:stretch>
          </a:blipFill>
        </p:spPr>
        <p:txBody>
          <a:bodyPr/>
          <a:lstStyle/>
          <a:p>
            <a:endParaRPr lang="en-US"/>
          </a:p>
        </p:txBody>
      </p:sp>
      <p:sp>
        <p:nvSpPr>
          <p:cNvPr id="22" name="Freeform 22"/>
          <p:cNvSpPr/>
          <p:nvPr/>
        </p:nvSpPr>
        <p:spPr>
          <a:xfrm>
            <a:off x="17145000" y="2880297"/>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4"/>
            <a:stretch>
              <a:fillRect/>
            </a:stretch>
          </a:blipFill>
        </p:spPr>
        <p:txBody>
          <a:bodyPr/>
          <a:lstStyle/>
          <a:p>
            <a:endParaRPr lang="en-US"/>
          </a:p>
        </p:txBody>
      </p:sp>
      <p:sp>
        <p:nvSpPr>
          <p:cNvPr id="27" name="Freeform 27"/>
          <p:cNvSpPr/>
          <p:nvPr/>
        </p:nvSpPr>
        <p:spPr>
          <a:xfrm>
            <a:off x="-857914" y="3310098"/>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0" name="Freeform 17"/>
          <p:cNvSpPr/>
          <p:nvPr/>
        </p:nvSpPr>
        <p:spPr>
          <a:xfrm>
            <a:off x="15830980" y="913588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5"/>
            <a:stretch>
              <a:fillRect/>
            </a:stretch>
          </a:blipFill>
        </p:spPr>
        <p:txBody>
          <a:bodyPr/>
          <a:lstStyle/>
          <a:p>
            <a:endParaRPr lang="en-US"/>
          </a:p>
        </p:txBody>
      </p:sp>
      <p:sp>
        <p:nvSpPr>
          <p:cNvPr id="31" name="TextBox 30">
            <a:extLst>
              <a:ext uri="{FF2B5EF4-FFF2-40B4-BE49-F238E27FC236}">
                <a16:creationId xmlns:a16="http://schemas.microsoft.com/office/drawing/2014/main" id="{3AE10727-3AFC-35F7-6C46-D931A7477F40}"/>
              </a:ext>
            </a:extLst>
          </p:cNvPr>
          <p:cNvSpPr txBox="1"/>
          <p:nvPr/>
        </p:nvSpPr>
        <p:spPr>
          <a:xfrm>
            <a:off x="3200400" y="1786815"/>
            <a:ext cx="5513294" cy="923330"/>
          </a:xfrm>
          <a:prstGeom prst="rect">
            <a:avLst/>
          </a:prstGeom>
          <a:noFill/>
        </p:spPr>
        <p:txBody>
          <a:bodyPr wrap="square">
            <a:spAutoFit/>
          </a:bodyPr>
          <a:lstStyle/>
          <a:p>
            <a:pPr algn="ctr"/>
            <a:br>
              <a:rPr lang="en-US" sz="2700" dirty="0"/>
            </a:br>
            <a:endParaRPr lang="en-US" sz="2700" dirty="0"/>
          </a:p>
        </p:txBody>
      </p:sp>
      <p:sp>
        <p:nvSpPr>
          <p:cNvPr id="15" name="Rectangle 14"/>
          <p:cNvSpPr/>
          <p:nvPr/>
        </p:nvSpPr>
        <p:spPr>
          <a:xfrm>
            <a:off x="3048000" y="493242"/>
            <a:ext cx="10995211" cy="117570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959411">
              <a:spcBef>
                <a:spcPct val="20000"/>
              </a:spcBef>
              <a:buClr>
                <a:schemeClr val="tx1"/>
              </a:buClr>
            </a:pPr>
            <a:r>
              <a:rPr lang="vi-VN" sz="3200" b="1" dirty="0">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CẬP </a:t>
            </a:r>
            <a:r>
              <a:rPr lang="en-US" sz="3200" b="1" dirty="0">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N</a:t>
            </a:r>
            <a:r>
              <a:rPr lang="vi-VN" sz="3200" b="1" dirty="0">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HẬT CÁC QUY ĐỊNH MỚI VỀ HALAL </a:t>
            </a:r>
            <a:endParaRPr lang="en-US" sz="3200" b="1" dirty="0">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endParaRPr>
          </a:p>
          <a:p>
            <a:pPr algn="ctr" defTabSz="959411">
              <a:spcBef>
                <a:spcPct val="20000"/>
              </a:spcBef>
              <a:buClr>
                <a:schemeClr val="tx1"/>
              </a:buClr>
            </a:pPr>
            <a:r>
              <a:rPr lang="vi-VN" sz="3200" b="1" dirty="0">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TRÊN THẾ GIỚI </a:t>
            </a:r>
            <a:endParaRPr lang="en-US" sz="32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graphicFrame>
        <p:nvGraphicFramePr>
          <p:cNvPr id="16" name="Diagram 15"/>
          <p:cNvGraphicFramePr/>
          <p:nvPr>
            <p:extLst>
              <p:ext uri="{D42A27DB-BD31-4B8C-83A1-F6EECF244321}">
                <p14:modId xmlns:p14="http://schemas.microsoft.com/office/powerpoint/2010/main" val="2499534422"/>
              </p:ext>
            </p:extLst>
          </p:nvPr>
        </p:nvGraphicFramePr>
        <p:xfrm>
          <a:off x="6705600" y="1875310"/>
          <a:ext cx="10591800" cy="7924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19250" y="3053953"/>
            <a:ext cx="6667500" cy="3752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3192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4"/>
            <a:stretch>
              <a:fillRect/>
            </a:stretch>
          </a:blipFill>
        </p:spPr>
        <p:txBody>
          <a:bodyPr/>
          <a:lstStyle/>
          <a:p>
            <a:endParaRPr lang="en-US"/>
          </a:p>
        </p:txBody>
      </p:sp>
      <p:sp>
        <p:nvSpPr>
          <p:cNvPr id="22" name="Freeform 22"/>
          <p:cNvSpPr/>
          <p:nvPr/>
        </p:nvSpPr>
        <p:spPr>
          <a:xfrm>
            <a:off x="17145000" y="2880297"/>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4"/>
            <a:stretch>
              <a:fillRect/>
            </a:stretch>
          </a:blipFill>
        </p:spPr>
        <p:txBody>
          <a:bodyPr/>
          <a:lstStyle/>
          <a:p>
            <a:endParaRPr lang="en-US"/>
          </a:p>
        </p:txBody>
      </p:sp>
      <p:sp>
        <p:nvSpPr>
          <p:cNvPr id="27" name="Freeform 27"/>
          <p:cNvSpPr/>
          <p:nvPr/>
        </p:nvSpPr>
        <p:spPr>
          <a:xfrm>
            <a:off x="-857914" y="3310098"/>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8" name="Group 19"/>
          <p:cNvGrpSpPr/>
          <p:nvPr/>
        </p:nvGrpSpPr>
        <p:grpSpPr>
          <a:xfrm>
            <a:off x="179973" y="53962"/>
            <a:ext cx="1267827" cy="1024056"/>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644" b="-644"/>
              </a:stretch>
            </a:blipFill>
          </p:spPr>
          <p:txBody>
            <a:bodyPr/>
            <a:lstStyle/>
            <a:p>
              <a:endParaRPr lang="en-US"/>
            </a:p>
          </p:txBody>
        </p:sp>
      </p:grpSp>
      <p:sp>
        <p:nvSpPr>
          <p:cNvPr id="30" name="Freeform 17"/>
          <p:cNvSpPr/>
          <p:nvPr/>
        </p:nvSpPr>
        <p:spPr>
          <a:xfrm>
            <a:off x="15830980" y="913588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6"/>
            <a:stretch>
              <a:fillRect/>
            </a:stretch>
          </a:blipFill>
        </p:spPr>
        <p:txBody>
          <a:bodyPr/>
          <a:lstStyle/>
          <a:p>
            <a:endParaRPr lang="en-US"/>
          </a:p>
        </p:txBody>
      </p:sp>
      <p:sp>
        <p:nvSpPr>
          <p:cNvPr id="31" name="TextBox 30">
            <a:extLst>
              <a:ext uri="{FF2B5EF4-FFF2-40B4-BE49-F238E27FC236}">
                <a16:creationId xmlns:a16="http://schemas.microsoft.com/office/drawing/2014/main" id="{3AE10727-3AFC-35F7-6C46-D931A7477F40}"/>
              </a:ext>
            </a:extLst>
          </p:cNvPr>
          <p:cNvSpPr txBox="1"/>
          <p:nvPr/>
        </p:nvSpPr>
        <p:spPr>
          <a:xfrm>
            <a:off x="3200400" y="1786815"/>
            <a:ext cx="5513294" cy="923330"/>
          </a:xfrm>
          <a:prstGeom prst="rect">
            <a:avLst/>
          </a:prstGeom>
          <a:noFill/>
        </p:spPr>
        <p:txBody>
          <a:bodyPr wrap="square">
            <a:spAutoFit/>
          </a:bodyPr>
          <a:lstStyle/>
          <a:p>
            <a:pPr algn="ctr"/>
            <a:br>
              <a:rPr lang="en-US" sz="2700" dirty="0"/>
            </a:br>
            <a:endParaRPr lang="en-US" sz="2700" dirty="0"/>
          </a:p>
        </p:txBody>
      </p:sp>
      <p:sp>
        <p:nvSpPr>
          <p:cNvPr id="15" name="Rectangle 14"/>
          <p:cNvSpPr/>
          <p:nvPr/>
        </p:nvSpPr>
        <p:spPr>
          <a:xfrm>
            <a:off x="3048000" y="493242"/>
            <a:ext cx="1099521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959411">
              <a:spcBef>
                <a:spcPct val="20000"/>
              </a:spcBef>
              <a:buClr>
                <a:schemeClr val="tx1"/>
              </a:buClr>
            </a:pPr>
            <a:r>
              <a:rPr lang="en-US" sz="3200" b="1" dirty="0" err="1">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Khu</a:t>
            </a:r>
            <a:r>
              <a:rPr lang="en-US" sz="3200" b="1" dirty="0">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 </a:t>
            </a:r>
            <a:r>
              <a:rPr lang="en-US" sz="3200" b="1" dirty="0" err="1">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vực</a:t>
            </a:r>
            <a:r>
              <a:rPr lang="en-US" sz="3200" b="1" dirty="0">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 </a:t>
            </a:r>
            <a:r>
              <a:rPr lang="en-US" sz="3200" b="1" dirty="0" err="1">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Asean</a:t>
            </a:r>
            <a:endParaRPr lang="en-US" sz="32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graphicFrame>
        <p:nvGraphicFramePr>
          <p:cNvPr id="13" name="Content Placeholder 4"/>
          <p:cNvGraphicFramePr>
            <a:graphicFrameLocks/>
          </p:cNvGraphicFramePr>
          <p:nvPr>
            <p:extLst>
              <p:ext uri="{D42A27DB-BD31-4B8C-83A1-F6EECF244321}">
                <p14:modId xmlns:p14="http://schemas.microsoft.com/office/powerpoint/2010/main" val="4076859896"/>
              </p:ext>
            </p:extLst>
          </p:nvPr>
        </p:nvGraphicFramePr>
        <p:xfrm>
          <a:off x="179975" y="1408256"/>
          <a:ext cx="17641380" cy="8531195"/>
        </p:xfrm>
        <a:graphic>
          <a:graphicData uri="http://schemas.openxmlformats.org/drawingml/2006/table">
            <a:tbl>
              <a:tblPr firstRow="1" bandRow="1">
                <a:tableStyleId>{93296810-A885-4BE3-A3E7-6D5BEEA58F35}</a:tableStyleId>
              </a:tblPr>
              <a:tblGrid>
                <a:gridCol w="2130426">
                  <a:extLst>
                    <a:ext uri="{9D8B030D-6E8A-4147-A177-3AD203B41FA5}">
                      <a16:colId xmlns:a16="http://schemas.microsoft.com/office/drawing/2014/main" val="1720731587"/>
                    </a:ext>
                  </a:extLst>
                </a:gridCol>
                <a:gridCol w="3307756">
                  <a:extLst>
                    <a:ext uri="{9D8B030D-6E8A-4147-A177-3AD203B41FA5}">
                      <a16:colId xmlns:a16="http://schemas.microsoft.com/office/drawing/2014/main" val="3844140214"/>
                    </a:ext>
                  </a:extLst>
                </a:gridCol>
                <a:gridCol w="4485095">
                  <a:extLst>
                    <a:ext uri="{9D8B030D-6E8A-4147-A177-3AD203B41FA5}">
                      <a16:colId xmlns:a16="http://schemas.microsoft.com/office/drawing/2014/main" val="1594045024"/>
                    </a:ext>
                  </a:extLst>
                </a:gridCol>
                <a:gridCol w="4189827">
                  <a:extLst>
                    <a:ext uri="{9D8B030D-6E8A-4147-A177-3AD203B41FA5}">
                      <a16:colId xmlns:a16="http://schemas.microsoft.com/office/drawing/2014/main" val="3648064913"/>
                    </a:ext>
                  </a:extLst>
                </a:gridCol>
                <a:gridCol w="3528276">
                  <a:extLst>
                    <a:ext uri="{9D8B030D-6E8A-4147-A177-3AD203B41FA5}">
                      <a16:colId xmlns:a16="http://schemas.microsoft.com/office/drawing/2014/main" val="2162253366"/>
                    </a:ext>
                  </a:extLst>
                </a:gridCol>
              </a:tblGrid>
              <a:tr h="915844">
                <a:tc>
                  <a:txBody>
                    <a:bodyPr/>
                    <a:lstStyle/>
                    <a:p>
                      <a:r>
                        <a:rPr lang="en-US" sz="2400" dirty="0" err="1"/>
                        <a:t>Quốc</a:t>
                      </a:r>
                      <a:r>
                        <a:rPr lang="en-US" sz="2400" baseline="0" dirty="0"/>
                        <a:t> </a:t>
                      </a:r>
                      <a:r>
                        <a:rPr lang="en-US" sz="2400" baseline="0" dirty="0" err="1"/>
                        <a:t>gia</a:t>
                      </a:r>
                      <a:endParaRPr lang="en-US" sz="2400" dirty="0"/>
                    </a:p>
                  </a:txBody>
                  <a:tcPr/>
                </a:tc>
                <a:tc>
                  <a:txBody>
                    <a:bodyPr/>
                    <a:lstStyle/>
                    <a:p>
                      <a:r>
                        <a:rPr lang="en-US" sz="2400" dirty="0" err="1"/>
                        <a:t>Cơ</a:t>
                      </a:r>
                      <a:r>
                        <a:rPr lang="en-US" sz="2400" baseline="0" dirty="0"/>
                        <a:t> </a:t>
                      </a:r>
                      <a:r>
                        <a:rPr lang="en-US" sz="2400" baseline="0" dirty="0" err="1"/>
                        <a:t>quan</a:t>
                      </a:r>
                      <a:r>
                        <a:rPr lang="en-US" sz="2400" baseline="0" dirty="0"/>
                        <a:t> </a:t>
                      </a:r>
                      <a:r>
                        <a:rPr lang="en-US" sz="2400" baseline="0" dirty="0" err="1"/>
                        <a:t>quản</a:t>
                      </a:r>
                      <a:r>
                        <a:rPr lang="en-US" sz="2400" baseline="0" dirty="0"/>
                        <a:t> </a:t>
                      </a:r>
                      <a:r>
                        <a:rPr lang="en-US" sz="2400" baseline="0" dirty="0" err="1"/>
                        <a:t>lý</a:t>
                      </a:r>
                      <a:r>
                        <a:rPr lang="en-US" sz="2400" baseline="0" dirty="0"/>
                        <a:t> Halal </a:t>
                      </a:r>
                      <a:endParaRPr lang="en-US" sz="2400" dirty="0"/>
                    </a:p>
                  </a:txBody>
                  <a:tcPr/>
                </a:tc>
                <a:tc>
                  <a:txBody>
                    <a:bodyPr/>
                    <a:lstStyle/>
                    <a:p>
                      <a:r>
                        <a:rPr lang="en-US" sz="2400" dirty="0" err="1"/>
                        <a:t>Quy</a:t>
                      </a:r>
                      <a:r>
                        <a:rPr lang="en-US" sz="2400" dirty="0"/>
                        <a:t> </a:t>
                      </a:r>
                      <a:r>
                        <a:rPr lang="en-US" sz="2400" dirty="0" err="1"/>
                        <a:t>định</a:t>
                      </a:r>
                      <a:r>
                        <a:rPr lang="en-US" sz="2400" baseline="0" dirty="0"/>
                        <a:t> </a:t>
                      </a:r>
                      <a:r>
                        <a:rPr lang="en-US" sz="2400" baseline="0" dirty="0" err="1"/>
                        <a:t>về</a:t>
                      </a:r>
                      <a:r>
                        <a:rPr lang="en-US" sz="2400" baseline="0" dirty="0"/>
                        <a:t> Halal </a:t>
                      </a:r>
                      <a:r>
                        <a:rPr lang="en-US" sz="2400" baseline="0" dirty="0" err="1"/>
                        <a:t>đối</a:t>
                      </a:r>
                      <a:r>
                        <a:rPr lang="en-US" sz="2400" baseline="0" dirty="0"/>
                        <a:t> </a:t>
                      </a:r>
                      <a:r>
                        <a:rPr lang="en-US" sz="2400" baseline="0" dirty="0" err="1"/>
                        <a:t>với</a:t>
                      </a:r>
                      <a:r>
                        <a:rPr lang="en-US" sz="2400" baseline="0" dirty="0"/>
                        <a:t> </a:t>
                      </a:r>
                      <a:r>
                        <a:rPr lang="en-US" sz="2400" baseline="0" dirty="0" err="1"/>
                        <a:t>thực</a:t>
                      </a:r>
                      <a:r>
                        <a:rPr lang="en-US" sz="2400" baseline="0" dirty="0"/>
                        <a:t> </a:t>
                      </a:r>
                      <a:r>
                        <a:rPr lang="en-US" sz="2400" baseline="0" dirty="0" err="1"/>
                        <a:t>phẩm</a:t>
                      </a:r>
                      <a:r>
                        <a:rPr lang="en-US" sz="2400" baseline="0" dirty="0"/>
                        <a:t> </a:t>
                      </a:r>
                      <a:r>
                        <a:rPr lang="en-US" sz="2400" baseline="0" dirty="0" err="1"/>
                        <a:t>nhập</a:t>
                      </a:r>
                      <a:r>
                        <a:rPr lang="en-US" sz="2400" baseline="0" dirty="0"/>
                        <a:t> </a:t>
                      </a:r>
                      <a:r>
                        <a:rPr lang="en-US" sz="2400" baseline="0" dirty="0" err="1"/>
                        <a:t>khẩu</a:t>
                      </a:r>
                      <a:endParaRPr lang="en-US" sz="2400" dirty="0"/>
                    </a:p>
                  </a:txBody>
                  <a:tcPr/>
                </a:tc>
                <a:tc>
                  <a:txBody>
                    <a:bodyPr/>
                    <a:lstStyle/>
                    <a:p>
                      <a:r>
                        <a:rPr lang="en-US" sz="2400" dirty="0" err="1"/>
                        <a:t>Quy</a:t>
                      </a:r>
                      <a:r>
                        <a:rPr lang="en-US" sz="2400" dirty="0"/>
                        <a:t> </a:t>
                      </a:r>
                      <a:r>
                        <a:rPr lang="en-US" sz="2400" dirty="0" err="1"/>
                        <a:t>định</a:t>
                      </a:r>
                      <a:r>
                        <a:rPr lang="en-US" sz="2400" baseline="0" dirty="0"/>
                        <a:t> logo Halal in </a:t>
                      </a:r>
                      <a:r>
                        <a:rPr lang="en-US" sz="2400" baseline="0" dirty="0" err="1"/>
                        <a:t>trên</a:t>
                      </a:r>
                      <a:r>
                        <a:rPr lang="en-US" sz="2400" baseline="0" dirty="0"/>
                        <a:t> </a:t>
                      </a:r>
                      <a:r>
                        <a:rPr lang="en-US" sz="2400" baseline="0" dirty="0" err="1"/>
                        <a:t>bao</a:t>
                      </a:r>
                      <a:r>
                        <a:rPr lang="en-US" sz="2400" baseline="0" dirty="0"/>
                        <a:t> </a:t>
                      </a:r>
                      <a:r>
                        <a:rPr lang="en-US" sz="2400" baseline="0" dirty="0" err="1"/>
                        <a:t>bì</a:t>
                      </a:r>
                      <a:endParaRPr lang="en-US" sz="2400" dirty="0"/>
                    </a:p>
                  </a:txBody>
                  <a:tcPr/>
                </a:tc>
                <a:tc>
                  <a:txBody>
                    <a:bodyPr/>
                    <a:lstStyle/>
                    <a:p>
                      <a:r>
                        <a:rPr lang="en-US" sz="2400" dirty="0" err="1"/>
                        <a:t>Quy</a:t>
                      </a:r>
                      <a:r>
                        <a:rPr lang="en-US" sz="2400" dirty="0"/>
                        <a:t> </a:t>
                      </a:r>
                      <a:r>
                        <a:rPr lang="en-US" sz="2400" dirty="0" err="1"/>
                        <a:t>định</a:t>
                      </a:r>
                      <a:r>
                        <a:rPr lang="en-US" sz="2400" baseline="0" dirty="0"/>
                        <a:t> </a:t>
                      </a:r>
                      <a:r>
                        <a:rPr lang="en-US" sz="2400" baseline="0" dirty="0" err="1"/>
                        <a:t>đối</a:t>
                      </a:r>
                      <a:r>
                        <a:rPr lang="en-US" sz="2400" baseline="0" dirty="0"/>
                        <a:t> </a:t>
                      </a:r>
                      <a:r>
                        <a:rPr lang="en-US" sz="2400" baseline="0" dirty="0" err="1"/>
                        <a:t>với</a:t>
                      </a:r>
                      <a:r>
                        <a:rPr lang="en-US" sz="2400" baseline="0" dirty="0"/>
                        <a:t> </a:t>
                      </a:r>
                      <a:r>
                        <a:rPr lang="en-US" sz="2400" baseline="0" dirty="0" err="1"/>
                        <a:t>tổ</a:t>
                      </a:r>
                      <a:r>
                        <a:rPr lang="en-US" sz="2400" baseline="0" dirty="0"/>
                        <a:t> </a:t>
                      </a:r>
                      <a:r>
                        <a:rPr lang="en-US" sz="2400" baseline="0" dirty="0" err="1"/>
                        <a:t>chức</a:t>
                      </a:r>
                      <a:r>
                        <a:rPr lang="en-US" sz="2400" baseline="0" dirty="0"/>
                        <a:t> </a:t>
                      </a:r>
                      <a:r>
                        <a:rPr lang="en-US" sz="2400" baseline="0" dirty="0" err="1"/>
                        <a:t>chứng</a:t>
                      </a:r>
                      <a:r>
                        <a:rPr lang="en-US" sz="2400" baseline="0" dirty="0"/>
                        <a:t> </a:t>
                      </a:r>
                      <a:r>
                        <a:rPr lang="en-US" sz="2400" baseline="0" dirty="0" err="1"/>
                        <a:t>nhận</a:t>
                      </a:r>
                      <a:r>
                        <a:rPr lang="en-US" sz="2400" baseline="0" dirty="0"/>
                        <a:t> Halal</a:t>
                      </a:r>
                      <a:endParaRPr lang="en-US" sz="2400" dirty="0"/>
                    </a:p>
                  </a:txBody>
                  <a:tcPr/>
                </a:tc>
                <a:extLst>
                  <a:ext uri="{0D108BD9-81ED-4DB2-BD59-A6C34878D82A}">
                    <a16:rowId xmlns:a16="http://schemas.microsoft.com/office/drawing/2014/main" val="3337365120"/>
                  </a:ext>
                </a:extLst>
              </a:tr>
              <a:tr h="1688845">
                <a:tc>
                  <a:txBody>
                    <a:bodyPr/>
                    <a:lstStyle/>
                    <a:p>
                      <a:r>
                        <a:rPr lang="en-US" sz="3200" dirty="0"/>
                        <a:t>Malaysia</a:t>
                      </a:r>
                      <a:endParaRPr lang="en-US" sz="3200" b="1" dirty="0"/>
                    </a:p>
                  </a:txBody>
                  <a:tcPr/>
                </a:tc>
                <a:tc>
                  <a:txBody>
                    <a:bodyPr/>
                    <a:lstStyle/>
                    <a:p>
                      <a:r>
                        <a:rPr lang="en-US" sz="3200" kern="1200" dirty="0">
                          <a:effectLst/>
                        </a:rPr>
                        <a:t>JAKIM</a:t>
                      </a:r>
                    </a:p>
                  </a:txBody>
                  <a:tcPr/>
                </a:tc>
                <a:tc>
                  <a:txBody>
                    <a:bodyPr/>
                    <a:lstStyle/>
                    <a:p>
                      <a:r>
                        <a:rPr lang="en-US" sz="3200" dirty="0" err="1"/>
                        <a:t>Tự</a:t>
                      </a:r>
                      <a:r>
                        <a:rPr lang="en-US" sz="3200" baseline="0" dirty="0"/>
                        <a:t> </a:t>
                      </a:r>
                      <a:r>
                        <a:rPr lang="en-US" sz="3200" baseline="0" dirty="0" err="1"/>
                        <a:t>nguyện</a:t>
                      </a:r>
                      <a:r>
                        <a:rPr lang="en-US" sz="3200" baseline="0" dirty="0"/>
                        <a:t>. </a:t>
                      </a:r>
                      <a:r>
                        <a:rPr lang="en-US" sz="3200" baseline="0" dirty="0" err="1"/>
                        <a:t>Khuyến</a:t>
                      </a:r>
                      <a:r>
                        <a:rPr lang="en-US" sz="3200" baseline="0" dirty="0"/>
                        <a:t> </a:t>
                      </a:r>
                      <a:r>
                        <a:rPr lang="en-US" sz="3200" baseline="0" dirty="0" err="1"/>
                        <a:t>khích</a:t>
                      </a:r>
                      <a:r>
                        <a:rPr lang="en-US" sz="3200" baseline="0" dirty="0"/>
                        <a:t> </a:t>
                      </a:r>
                      <a:r>
                        <a:rPr lang="en-US" sz="3200" baseline="0" dirty="0" err="1"/>
                        <a:t>các</a:t>
                      </a:r>
                      <a:r>
                        <a:rPr lang="en-US" sz="3200" baseline="0" dirty="0"/>
                        <a:t> </a:t>
                      </a:r>
                      <a:r>
                        <a:rPr lang="en-US" sz="3200" baseline="0" dirty="0" err="1"/>
                        <a:t>sản</a:t>
                      </a:r>
                      <a:r>
                        <a:rPr lang="en-US" sz="3200" baseline="0" dirty="0"/>
                        <a:t> </a:t>
                      </a:r>
                      <a:r>
                        <a:rPr lang="en-US" sz="3200" baseline="0" dirty="0" err="1"/>
                        <a:t>phẩm</a:t>
                      </a:r>
                      <a:r>
                        <a:rPr lang="en-US" sz="3200" baseline="0" dirty="0"/>
                        <a:t> Halal</a:t>
                      </a:r>
                    </a:p>
                    <a:p>
                      <a:r>
                        <a:rPr lang="en-US" sz="3200" baseline="0" dirty="0" err="1"/>
                        <a:t>Chỉ</a:t>
                      </a:r>
                      <a:r>
                        <a:rPr lang="en-US" sz="3200" baseline="0" dirty="0"/>
                        <a:t> </a:t>
                      </a:r>
                      <a:r>
                        <a:rPr lang="en-US" sz="3200" baseline="0" dirty="0" err="1"/>
                        <a:t>bắt</a:t>
                      </a:r>
                      <a:r>
                        <a:rPr lang="en-US" sz="3200" baseline="0" dirty="0"/>
                        <a:t> </a:t>
                      </a:r>
                      <a:r>
                        <a:rPr lang="en-US" sz="3200" baseline="0" dirty="0" err="1"/>
                        <a:t>buộc</a:t>
                      </a:r>
                      <a:r>
                        <a:rPr lang="en-US" sz="3200" baseline="0" dirty="0"/>
                        <a:t> </a:t>
                      </a:r>
                      <a:r>
                        <a:rPr lang="en-US" sz="3200" baseline="0" dirty="0" err="1"/>
                        <a:t>với</a:t>
                      </a:r>
                      <a:r>
                        <a:rPr lang="en-US" sz="3200" baseline="0" dirty="0"/>
                        <a:t> </a:t>
                      </a:r>
                      <a:r>
                        <a:rPr lang="en-US" sz="3200" baseline="0" dirty="0" err="1"/>
                        <a:t>các</a:t>
                      </a:r>
                      <a:r>
                        <a:rPr lang="en-US" sz="3200" baseline="0" dirty="0"/>
                        <a:t> </a:t>
                      </a:r>
                      <a:r>
                        <a:rPr lang="en-US" sz="3200" baseline="0" dirty="0" err="1"/>
                        <a:t>sp</a:t>
                      </a:r>
                      <a:r>
                        <a:rPr lang="en-US" sz="3200" baseline="0" dirty="0"/>
                        <a:t> </a:t>
                      </a:r>
                      <a:r>
                        <a:rPr lang="en-US" sz="3200" baseline="0" dirty="0" err="1"/>
                        <a:t>giết</a:t>
                      </a:r>
                      <a:r>
                        <a:rPr lang="en-US" sz="3200" baseline="0" dirty="0"/>
                        <a:t> </a:t>
                      </a:r>
                      <a:r>
                        <a:rPr lang="en-US" sz="3200" baseline="0" dirty="0" err="1"/>
                        <a:t>mổ</a:t>
                      </a:r>
                      <a:endParaRPr lang="en-US" sz="3200" dirty="0"/>
                    </a:p>
                  </a:txBody>
                  <a:tcPr/>
                </a:tc>
                <a:tc>
                  <a:txBody>
                    <a:bodyPr/>
                    <a:lstStyle/>
                    <a:p>
                      <a:r>
                        <a:rPr lang="en-US" sz="3200" dirty="0" err="1"/>
                        <a:t>Phải</a:t>
                      </a:r>
                      <a:r>
                        <a:rPr lang="en-US" sz="3200" baseline="0" dirty="0"/>
                        <a:t> in logo </a:t>
                      </a:r>
                      <a:r>
                        <a:rPr lang="en-US" sz="3200" baseline="0" dirty="0" err="1"/>
                        <a:t>và</a:t>
                      </a:r>
                      <a:r>
                        <a:rPr lang="en-US" sz="3200" baseline="0" dirty="0"/>
                        <a:t> </a:t>
                      </a:r>
                      <a:r>
                        <a:rPr lang="en-US" sz="3200" baseline="0" dirty="0" err="1"/>
                        <a:t>tên</a:t>
                      </a:r>
                      <a:r>
                        <a:rPr lang="en-US" sz="3200" baseline="0" dirty="0"/>
                        <a:t> </a:t>
                      </a:r>
                      <a:r>
                        <a:rPr lang="en-US" sz="3200" baseline="0" dirty="0" err="1"/>
                        <a:t>cơ</a:t>
                      </a:r>
                      <a:r>
                        <a:rPr lang="en-US" sz="3200" baseline="0" dirty="0"/>
                        <a:t> </a:t>
                      </a:r>
                      <a:r>
                        <a:rPr lang="en-US" sz="3200" baseline="0" dirty="0" err="1"/>
                        <a:t>quan</a:t>
                      </a:r>
                      <a:r>
                        <a:rPr lang="en-US" sz="3200" baseline="0" dirty="0"/>
                        <a:t> </a:t>
                      </a:r>
                      <a:r>
                        <a:rPr lang="en-US" sz="3200" baseline="0" dirty="0" err="1"/>
                        <a:t>chứng</a:t>
                      </a:r>
                      <a:r>
                        <a:rPr lang="en-US" sz="3200" baseline="0" dirty="0"/>
                        <a:t> </a:t>
                      </a:r>
                      <a:r>
                        <a:rPr lang="en-US" sz="3200" baseline="0" dirty="0" err="1"/>
                        <a:t>nhận</a:t>
                      </a:r>
                      <a:r>
                        <a:rPr lang="en-US" sz="3200" baseline="0" dirty="0"/>
                        <a:t> Halal </a:t>
                      </a:r>
                      <a:r>
                        <a:rPr lang="en-US" sz="3200" baseline="0" dirty="0" err="1"/>
                        <a:t>nếu</a:t>
                      </a:r>
                      <a:r>
                        <a:rPr lang="en-US" sz="3200" baseline="0" dirty="0"/>
                        <a:t> </a:t>
                      </a:r>
                      <a:r>
                        <a:rPr lang="en-US" sz="3200" baseline="0" dirty="0" err="1"/>
                        <a:t>công</a:t>
                      </a:r>
                      <a:r>
                        <a:rPr lang="en-US" sz="3200" baseline="0" dirty="0"/>
                        <a:t> </a:t>
                      </a:r>
                      <a:r>
                        <a:rPr lang="en-US" sz="3200" baseline="0" dirty="0" err="1"/>
                        <a:t>bố</a:t>
                      </a:r>
                      <a:r>
                        <a:rPr lang="en-US" sz="3200" baseline="0" dirty="0"/>
                        <a:t> </a:t>
                      </a:r>
                      <a:r>
                        <a:rPr lang="en-US" sz="3200" baseline="0" dirty="0" err="1"/>
                        <a:t>là</a:t>
                      </a:r>
                      <a:r>
                        <a:rPr lang="en-US" sz="3200" baseline="0" dirty="0"/>
                        <a:t> Halal</a:t>
                      </a:r>
                      <a:endParaRPr lang="en-US" sz="3200" dirty="0"/>
                    </a:p>
                  </a:txBody>
                  <a:tcPr/>
                </a:tc>
                <a:tc>
                  <a:txBody>
                    <a:bodyPr/>
                    <a:lstStyle/>
                    <a:p>
                      <a:r>
                        <a:rPr lang="en-US" sz="3200" baseline="0" dirty="0" err="1"/>
                        <a:t>Được</a:t>
                      </a:r>
                      <a:r>
                        <a:rPr lang="en-US" sz="3200" baseline="0" dirty="0"/>
                        <a:t> </a:t>
                      </a:r>
                      <a:r>
                        <a:rPr lang="en-US" sz="3200" baseline="0" dirty="0" err="1"/>
                        <a:t>Jakim</a:t>
                      </a:r>
                      <a:r>
                        <a:rPr lang="en-US" sz="3200" baseline="0" dirty="0"/>
                        <a:t> </a:t>
                      </a:r>
                      <a:r>
                        <a:rPr lang="en-US" sz="3200" baseline="0" dirty="0" err="1"/>
                        <a:t>công</a:t>
                      </a:r>
                      <a:r>
                        <a:rPr lang="en-US" sz="3200" baseline="0" dirty="0"/>
                        <a:t> </a:t>
                      </a:r>
                      <a:r>
                        <a:rPr lang="en-US" sz="3200" baseline="0" dirty="0" err="1"/>
                        <a:t>nhận</a:t>
                      </a:r>
                      <a:endParaRPr lang="en-US" sz="3200" dirty="0"/>
                    </a:p>
                  </a:txBody>
                  <a:tcPr/>
                </a:tc>
                <a:extLst>
                  <a:ext uri="{0D108BD9-81ED-4DB2-BD59-A6C34878D82A}">
                    <a16:rowId xmlns:a16="http://schemas.microsoft.com/office/drawing/2014/main" val="255771904"/>
                  </a:ext>
                </a:extLst>
              </a:tr>
              <a:tr h="1688845">
                <a:tc>
                  <a:txBody>
                    <a:bodyPr/>
                    <a:lstStyle/>
                    <a:p>
                      <a:r>
                        <a:rPr lang="en-US" sz="3200" dirty="0"/>
                        <a:t>Singapore</a:t>
                      </a:r>
                      <a:endParaRPr lang="en-US" sz="3200" b="1" dirty="0"/>
                    </a:p>
                  </a:txBody>
                  <a:tcPr/>
                </a:tc>
                <a:tc>
                  <a:txBody>
                    <a:bodyPr/>
                    <a:lstStyle/>
                    <a:p>
                      <a:r>
                        <a:rPr lang="en-US" sz="3200" kern="1200" dirty="0">
                          <a:effectLst/>
                        </a:rPr>
                        <a:t>MUIS</a:t>
                      </a:r>
                      <a:endParaRPr lang="en-US" sz="3200" dirty="0"/>
                    </a:p>
                  </a:txBody>
                  <a:tcPr/>
                </a:tc>
                <a:tc>
                  <a:txBody>
                    <a:bodyPr/>
                    <a:lstStyle/>
                    <a:p>
                      <a:r>
                        <a:rPr lang="en-US" sz="3200" dirty="0" err="1"/>
                        <a:t>Tự</a:t>
                      </a:r>
                      <a:r>
                        <a:rPr lang="en-US" sz="3200" baseline="0" dirty="0"/>
                        <a:t> </a:t>
                      </a:r>
                      <a:r>
                        <a:rPr lang="en-US" sz="3200" baseline="0" dirty="0" err="1"/>
                        <a:t>nguyện</a:t>
                      </a:r>
                      <a:r>
                        <a:rPr lang="en-US" sz="3200" baseline="0" dirty="0"/>
                        <a:t>. </a:t>
                      </a:r>
                      <a:r>
                        <a:rPr lang="en-US" sz="3200" baseline="0" dirty="0" err="1"/>
                        <a:t>Khuyến</a:t>
                      </a:r>
                      <a:r>
                        <a:rPr lang="en-US" sz="3200" baseline="0" dirty="0"/>
                        <a:t> </a:t>
                      </a:r>
                      <a:r>
                        <a:rPr lang="en-US" sz="3200" baseline="0" dirty="0" err="1"/>
                        <a:t>khích</a:t>
                      </a:r>
                      <a:r>
                        <a:rPr lang="en-US" sz="3200" baseline="0" dirty="0"/>
                        <a:t> </a:t>
                      </a:r>
                      <a:r>
                        <a:rPr lang="en-US" sz="3200" baseline="0" dirty="0" err="1"/>
                        <a:t>các</a:t>
                      </a:r>
                      <a:r>
                        <a:rPr lang="en-US" sz="3200" baseline="0" dirty="0"/>
                        <a:t> </a:t>
                      </a:r>
                      <a:r>
                        <a:rPr lang="en-US" sz="3200" baseline="0" dirty="0" err="1"/>
                        <a:t>sản</a:t>
                      </a:r>
                      <a:r>
                        <a:rPr lang="en-US" sz="3200" baseline="0" dirty="0"/>
                        <a:t> </a:t>
                      </a:r>
                      <a:r>
                        <a:rPr lang="en-US" sz="3200" baseline="0" dirty="0" err="1"/>
                        <a:t>phẩm</a:t>
                      </a:r>
                      <a:r>
                        <a:rPr lang="en-US" sz="3200" baseline="0" dirty="0"/>
                        <a:t> Halal</a:t>
                      </a:r>
                    </a:p>
                  </a:txBody>
                  <a:tcPr/>
                </a:tc>
                <a:tc>
                  <a:txBody>
                    <a:bodyPr/>
                    <a:lstStyle/>
                    <a:p>
                      <a:r>
                        <a:rPr lang="en-US" sz="3200" dirty="0"/>
                        <a:t>In</a:t>
                      </a:r>
                      <a:r>
                        <a:rPr lang="en-US" sz="3200" baseline="0" dirty="0"/>
                        <a:t> logo </a:t>
                      </a:r>
                      <a:r>
                        <a:rPr lang="en-US" sz="3200" baseline="0" dirty="0" err="1"/>
                        <a:t>tổ</a:t>
                      </a:r>
                      <a:r>
                        <a:rPr lang="en-US" sz="3200" baseline="0" dirty="0"/>
                        <a:t> </a:t>
                      </a:r>
                      <a:r>
                        <a:rPr lang="en-US" sz="3200" baseline="0" dirty="0" err="1"/>
                        <a:t>chức</a:t>
                      </a:r>
                      <a:r>
                        <a:rPr lang="en-US" sz="3200" baseline="0" dirty="0"/>
                        <a:t> </a:t>
                      </a:r>
                      <a:r>
                        <a:rPr lang="en-US" sz="3200" baseline="0" dirty="0" err="1"/>
                        <a:t>cấp</a:t>
                      </a:r>
                      <a:r>
                        <a:rPr lang="en-US" sz="3200" baseline="0" dirty="0"/>
                        <a:t> </a:t>
                      </a:r>
                      <a:r>
                        <a:rPr lang="en-US" sz="3200" baseline="0" dirty="0" err="1"/>
                        <a:t>chứng</a:t>
                      </a:r>
                      <a:r>
                        <a:rPr lang="en-US" sz="3200" baseline="0" dirty="0"/>
                        <a:t> </a:t>
                      </a:r>
                      <a:r>
                        <a:rPr lang="en-US" sz="3200" baseline="0" dirty="0" err="1"/>
                        <a:t>nhận</a:t>
                      </a:r>
                      <a:endParaRPr lang="en-US" sz="3200" dirty="0"/>
                    </a:p>
                    <a:p>
                      <a:endParaRPr lang="en-US" sz="3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aseline="0" dirty="0" err="1"/>
                        <a:t>Ký</a:t>
                      </a:r>
                      <a:r>
                        <a:rPr lang="en-US" sz="3200" baseline="0" dirty="0"/>
                        <a:t> </a:t>
                      </a:r>
                      <a:r>
                        <a:rPr lang="en-US" sz="3200" baseline="0" dirty="0" err="1"/>
                        <a:t>thoả</a:t>
                      </a:r>
                      <a:r>
                        <a:rPr lang="en-US" sz="3200" baseline="0" dirty="0"/>
                        <a:t> </a:t>
                      </a:r>
                      <a:r>
                        <a:rPr lang="en-US" sz="3200" baseline="0" dirty="0" err="1"/>
                        <a:t>thuận</a:t>
                      </a:r>
                      <a:r>
                        <a:rPr lang="en-US" sz="3200" baseline="0" dirty="0"/>
                        <a:t> </a:t>
                      </a:r>
                      <a:r>
                        <a:rPr lang="en-US" sz="3200" baseline="0" dirty="0" err="1"/>
                        <a:t>với</a:t>
                      </a:r>
                      <a:r>
                        <a:rPr lang="en-US" sz="3200" baseline="0" dirty="0"/>
                        <a:t> MUIS</a:t>
                      </a:r>
                      <a:endParaRPr lang="en-US" sz="3200" dirty="0"/>
                    </a:p>
                    <a:p>
                      <a:endParaRPr lang="en-US" sz="3200" dirty="0"/>
                    </a:p>
                  </a:txBody>
                  <a:tcPr/>
                </a:tc>
                <a:extLst>
                  <a:ext uri="{0D108BD9-81ED-4DB2-BD59-A6C34878D82A}">
                    <a16:rowId xmlns:a16="http://schemas.microsoft.com/office/drawing/2014/main" val="2328119989"/>
                  </a:ext>
                </a:extLst>
              </a:tr>
              <a:tr h="2702153">
                <a:tc>
                  <a:txBody>
                    <a:bodyPr/>
                    <a:lstStyle/>
                    <a:p>
                      <a:r>
                        <a:rPr lang="en-US" sz="3200" dirty="0"/>
                        <a:t>Indonesia</a:t>
                      </a:r>
                      <a:endParaRPr lang="en-US" sz="3200" b="1" dirty="0"/>
                    </a:p>
                  </a:txBody>
                  <a:tcPr/>
                </a:tc>
                <a:tc>
                  <a:txBody>
                    <a:bodyPr/>
                    <a:lstStyle/>
                    <a:p>
                      <a:r>
                        <a:rPr lang="vi-VN" sz="3200" kern="1200" dirty="0">
                          <a:effectLst/>
                        </a:rPr>
                        <a:t>BPJPH  </a:t>
                      </a:r>
                      <a:endParaRPr lang="en-US" sz="3200" dirty="0"/>
                    </a:p>
                  </a:txBody>
                  <a:tcPr/>
                </a:tc>
                <a:tc>
                  <a:txBody>
                    <a:bodyPr/>
                    <a:lstStyle/>
                    <a:p>
                      <a:r>
                        <a:rPr lang="en-US" sz="3200" dirty="0" err="1"/>
                        <a:t>Chậm</a:t>
                      </a:r>
                      <a:r>
                        <a:rPr lang="en-US" sz="3200" baseline="0" dirty="0"/>
                        <a:t> </a:t>
                      </a:r>
                      <a:r>
                        <a:rPr lang="en-US" sz="3200" baseline="0" dirty="0" err="1"/>
                        <a:t>nhất</a:t>
                      </a:r>
                      <a:r>
                        <a:rPr lang="en-US" sz="3200" baseline="0" dirty="0"/>
                        <a:t> 10/2026 </a:t>
                      </a:r>
                      <a:r>
                        <a:rPr lang="en-US" sz="3200" baseline="0" dirty="0" err="1"/>
                        <a:t>thực</a:t>
                      </a:r>
                      <a:r>
                        <a:rPr lang="en-US" sz="3200" baseline="0" dirty="0"/>
                        <a:t> </a:t>
                      </a:r>
                      <a:r>
                        <a:rPr lang="en-US" sz="3200" baseline="0" dirty="0" err="1"/>
                        <a:t>phẩm</a:t>
                      </a:r>
                      <a:r>
                        <a:rPr lang="en-US" sz="3200" baseline="0" dirty="0"/>
                        <a:t> </a:t>
                      </a:r>
                      <a:r>
                        <a:rPr lang="en-US" sz="3200" baseline="0" dirty="0" err="1"/>
                        <a:t>nhập</a:t>
                      </a:r>
                      <a:r>
                        <a:rPr lang="en-US" sz="3200" baseline="0" dirty="0"/>
                        <a:t> </a:t>
                      </a:r>
                      <a:r>
                        <a:rPr lang="en-US" sz="3200" baseline="0" dirty="0" err="1"/>
                        <a:t>khẩu</a:t>
                      </a:r>
                      <a:r>
                        <a:rPr lang="en-US" sz="3200" baseline="0" dirty="0"/>
                        <a:t> </a:t>
                      </a:r>
                      <a:r>
                        <a:rPr lang="en-US" sz="3200" baseline="0" dirty="0" err="1"/>
                        <a:t>phải</a:t>
                      </a:r>
                      <a:r>
                        <a:rPr lang="en-US" sz="3200" baseline="0" dirty="0"/>
                        <a:t> </a:t>
                      </a:r>
                      <a:r>
                        <a:rPr lang="en-US" sz="3200" baseline="0" dirty="0" err="1"/>
                        <a:t>đạt</a:t>
                      </a:r>
                      <a:r>
                        <a:rPr lang="en-US" sz="3200" baseline="0" dirty="0"/>
                        <a:t> Halal</a:t>
                      </a:r>
                      <a:endParaRPr lang="en-US" sz="3200" dirty="0"/>
                    </a:p>
                  </a:txBody>
                  <a:tcPr/>
                </a:tc>
                <a:tc>
                  <a:txBody>
                    <a:bodyPr/>
                    <a:lstStyle/>
                    <a:p>
                      <a:r>
                        <a:rPr lang="en-US" sz="3200" dirty="0" err="1"/>
                        <a:t>Đăng</a:t>
                      </a:r>
                      <a:r>
                        <a:rPr lang="en-US" sz="3200" baseline="0" dirty="0"/>
                        <a:t> </a:t>
                      </a:r>
                      <a:r>
                        <a:rPr lang="en-US" sz="3200" baseline="0" dirty="0" err="1"/>
                        <a:t>ký</a:t>
                      </a:r>
                      <a:r>
                        <a:rPr lang="en-US" sz="3200" baseline="0" dirty="0"/>
                        <a:t> BPJPH </a:t>
                      </a:r>
                      <a:r>
                        <a:rPr lang="en-US" sz="3200" baseline="0" dirty="0" err="1"/>
                        <a:t>để</a:t>
                      </a:r>
                      <a:r>
                        <a:rPr lang="en-US" sz="3200" baseline="0" dirty="0"/>
                        <a:t> </a:t>
                      </a:r>
                      <a:r>
                        <a:rPr lang="en-US" sz="3200" baseline="0" dirty="0" err="1"/>
                        <a:t>có</a:t>
                      </a:r>
                      <a:r>
                        <a:rPr lang="en-US" sz="3200" baseline="0" dirty="0"/>
                        <a:t> </a:t>
                      </a:r>
                      <a:r>
                        <a:rPr lang="en-US" sz="3200" baseline="0" dirty="0" err="1"/>
                        <a:t>mã</a:t>
                      </a:r>
                      <a:r>
                        <a:rPr lang="en-US" sz="3200" baseline="0" dirty="0"/>
                        <a:t> ID </a:t>
                      </a:r>
                      <a:r>
                        <a:rPr lang="en-US" sz="3200" baseline="0" dirty="0" err="1"/>
                        <a:t>và</a:t>
                      </a:r>
                      <a:r>
                        <a:rPr lang="en-US" sz="3200" baseline="0" dirty="0"/>
                        <a:t> </a:t>
                      </a:r>
                      <a:r>
                        <a:rPr lang="en-US" sz="3200" baseline="0" dirty="0" err="1"/>
                        <a:t>sử</a:t>
                      </a:r>
                      <a:r>
                        <a:rPr lang="en-US" sz="3200" baseline="0" dirty="0"/>
                        <a:t> </a:t>
                      </a:r>
                      <a:r>
                        <a:rPr lang="en-US" sz="3200" baseline="0" dirty="0" err="1"/>
                        <a:t>dụng</a:t>
                      </a:r>
                      <a:r>
                        <a:rPr lang="en-US" sz="3200" baseline="0" dirty="0"/>
                        <a:t> logo Halal Indonesia </a:t>
                      </a:r>
                      <a:r>
                        <a:rPr lang="en-US" sz="3200" baseline="0" dirty="0" err="1"/>
                        <a:t>và</a:t>
                      </a:r>
                      <a:r>
                        <a:rPr lang="en-US" sz="3200" baseline="0" dirty="0"/>
                        <a:t> HCA </a:t>
                      </a:r>
                      <a:r>
                        <a:rPr lang="en-US" sz="3200" baseline="0" dirty="0" err="1"/>
                        <a:t>Việt</a:t>
                      </a:r>
                      <a:r>
                        <a:rPr lang="en-US" sz="3200" baseline="0" dirty="0"/>
                        <a:t> Nam</a:t>
                      </a:r>
                      <a:endParaRPr lang="en-US" sz="3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aseline="0" dirty="0" err="1"/>
                        <a:t>Ký</a:t>
                      </a:r>
                      <a:r>
                        <a:rPr lang="en-US" sz="3200" baseline="0" dirty="0"/>
                        <a:t> </a:t>
                      </a:r>
                      <a:r>
                        <a:rPr lang="en-US" sz="3200" baseline="0" dirty="0" err="1"/>
                        <a:t>thoả</a:t>
                      </a:r>
                      <a:r>
                        <a:rPr lang="en-US" sz="3200" baseline="0" dirty="0"/>
                        <a:t> </a:t>
                      </a:r>
                      <a:r>
                        <a:rPr lang="en-US" sz="3200" baseline="0" dirty="0" err="1"/>
                        <a:t>thuận</a:t>
                      </a:r>
                      <a:r>
                        <a:rPr lang="en-US" sz="3200" baseline="0" dirty="0"/>
                        <a:t> </a:t>
                      </a:r>
                      <a:r>
                        <a:rPr lang="en-US" sz="3200" baseline="0" dirty="0" err="1"/>
                        <a:t>với</a:t>
                      </a:r>
                      <a:r>
                        <a:rPr lang="en-US" sz="3200" baseline="0" dirty="0"/>
                        <a:t> BPJPH</a:t>
                      </a:r>
                      <a:endParaRPr lang="en-US" sz="3200" dirty="0"/>
                    </a:p>
                    <a:p>
                      <a:endParaRPr lang="en-US" sz="3200" dirty="0"/>
                    </a:p>
                  </a:txBody>
                  <a:tcPr/>
                </a:tc>
                <a:extLst>
                  <a:ext uri="{0D108BD9-81ED-4DB2-BD59-A6C34878D82A}">
                    <a16:rowId xmlns:a16="http://schemas.microsoft.com/office/drawing/2014/main" val="3507986753"/>
                  </a:ext>
                </a:extLst>
              </a:tr>
              <a:tr h="1182193">
                <a:tc>
                  <a:txBody>
                    <a:bodyPr/>
                    <a:lstStyle/>
                    <a:p>
                      <a:r>
                        <a:rPr lang="en-US" sz="3200" dirty="0" err="1"/>
                        <a:t>Thái</a:t>
                      </a:r>
                      <a:r>
                        <a:rPr lang="en-US" sz="3200" baseline="0" dirty="0"/>
                        <a:t> Lan</a:t>
                      </a:r>
                      <a:endParaRPr lang="en-US" sz="3200" b="1" dirty="0"/>
                    </a:p>
                  </a:txBody>
                  <a:tcPr/>
                </a:tc>
                <a:tc>
                  <a:txBody>
                    <a:bodyPr/>
                    <a:lstStyle/>
                    <a:p>
                      <a:r>
                        <a:rPr lang="vi-VN" sz="3200" kern="1200" dirty="0">
                          <a:effectLst/>
                        </a:rPr>
                        <a:t>CICoT</a:t>
                      </a:r>
                      <a:endParaRPr lang="en-US" sz="3200" dirty="0"/>
                    </a:p>
                  </a:txBody>
                  <a:tcPr/>
                </a:tc>
                <a:tc>
                  <a:txBody>
                    <a:bodyPr/>
                    <a:lstStyle/>
                    <a:p>
                      <a:r>
                        <a:rPr lang="en-US" sz="3200" dirty="0" err="1"/>
                        <a:t>Tự</a:t>
                      </a:r>
                      <a:r>
                        <a:rPr lang="en-US" sz="3200" baseline="0" dirty="0"/>
                        <a:t> </a:t>
                      </a:r>
                      <a:r>
                        <a:rPr lang="en-US" sz="3200" baseline="0" dirty="0" err="1"/>
                        <a:t>nguyện</a:t>
                      </a:r>
                      <a:r>
                        <a:rPr lang="en-US" sz="3200" baseline="0" dirty="0"/>
                        <a:t>. </a:t>
                      </a:r>
                      <a:r>
                        <a:rPr lang="en-US" sz="3200" baseline="0" dirty="0" err="1"/>
                        <a:t>Khuyến</a:t>
                      </a:r>
                      <a:r>
                        <a:rPr lang="en-US" sz="3200" baseline="0" dirty="0"/>
                        <a:t> </a:t>
                      </a:r>
                      <a:r>
                        <a:rPr lang="en-US" sz="3200" baseline="0" dirty="0" err="1"/>
                        <a:t>khích</a:t>
                      </a:r>
                      <a:r>
                        <a:rPr lang="en-US" sz="3200" baseline="0" dirty="0"/>
                        <a:t> </a:t>
                      </a:r>
                      <a:r>
                        <a:rPr lang="en-US" sz="3200" baseline="0" dirty="0" err="1"/>
                        <a:t>các</a:t>
                      </a:r>
                      <a:r>
                        <a:rPr lang="en-US" sz="3200" baseline="0" dirty="0"/>
                        <a:t> </a:t>
                      </a:r>
                      <a:r>
                        <a:rPr lang="en-US" sz="3200" baseline="0" dirty="0" err="1"/>
                        <a:t>sản</a:t>
                      </a:r>
                      <a:r>
                        <a:rPr lang="en-US" sz="3200" baseline="0" dirty="0"/>
                        <a:t> </a:t>
                      </a:r>
                      <a:r>
                        <a:rPr lang="en-US" sz="3200" baseline="0" dirty="0" err="1"/>
                        <a:t>phẩm</a:t>
                      </a:r>
                      <a:r>
                        <a:rPr lang="en-US" sz="3200" baseline="0" dirty="0"/>
                        <a:t> Halal</a:t>
                      </a:r>
                    </a:p>
                  </a:txBody>
                  <a:tcPr/>
                </a:tc>
                <a:tc>
                  <a:txBody>
                    <a:bodyPr/>
                    <a:lstStyle/>
                    <a:p>
                      <a:r>
                        <a:rPr lang="en-US" sz="3200" dirty="0"/>
                        <a:t>In</a:t>
                      </a:r>
                      <a:r>
                        <a:rPr lang="en-US" sz="3200" baseline="0" dirty="0"/>
                        <a:t> logo </a:t>
                      </a:r>
                      <a:r>
                        <a:rPr lang="en-US" sz="3200" baseline="0" dirty="0" err="1"/>
                        <a:t>tổ</a:t>
                      </a:r>
                      <a:r>
                        <a:rPr lang="en-US" sz="3200" baseline="0" dirty="0"/>
                        <a:t> </a:t>
                      </a:r>
                      <a:r>
                        <a:rPr lang="en-US" sz="3200" baseline="0" dirty="0" err="1"/>
                        <a:t>chức</a:t>
                      </a:r>
                      <a:r>
                        <a:rPr lang="en-US" sz="3200" baseline="0" dirty="0"/>
                        <a:t> </a:t>
                      </a:r>
                      <a:r>
                        <a:rPr lang="en-US" sz="3200" baseline="0" dirty="0" err="1"/>
                        <a:t>cấp</a:t>
                      </a:r>
                      <a:r>
                        <a:rPr lang="en-US" sz="3200" baseline="0" dirty="0"/>
                        <a:t> </a:t>
                      </a:r>
                      <a:r>
                        <a:rPr lang="en-US" sz="3200" baseline="0" dirty="0" err="1"/>
                        <a:t>chứng</a:t>
                      </a:r>
                      <a:r>
                        <a:rPr lang="en-US" sz="3200" baseline="0" dirty="0"/>
                        <a:t> </a:t>
                      </a:r>
                      <a:r>
                        <a:rPr lang="en-US" sz="3200" baseline="0" dirty="0" err="1"/>
                        <a:t>nhận</a:t>
                      </a:r>
                      <a:endParaRPr lang="en-US" sz="3200" dirty="0"/>
                    </a:p>
                  </a:txBody>
                  <a:tcPr/>
                </a:tc>
                <a:tc>
                  <a:txBody>
                    <a:bodyPr/>
                    <a:lstStyle/>
                    <a:p>
                      <a:r>
                        <a:rPr lang="en-US" sz="3200" baseline="0" dirty="0" err="1"/>
                        <a:t>Ký</a:t>
                      </a:r>
                      <a:r>
                        <a:rPr lang="en-US" sz="3200" baseline="0" dirty="0"/>
                        <a:t> </a:t>
                      </a:r>
                      <a:r>
                        <a:rPr lang="en-US" sz="3200" baseline="0" dirty="0" err="1"/>
                        <a:t>thoả</a:t>
                      </a:r>
                      <a:r>
                        <a:rPr lang="en-US" sz="3200" baseline="0" dirty="0"/>
                        <a:t> </a:t>
                      </a:r>
                      <a:r>
                        <a:rPr lang="en-US" sz="3200" baseline="0" dirty="0" err="1"/>
                        <a:t>thuận</a:t>
                      </a:r>
                      <a:r>
                        <a:rPr lang="en-US" sz="3200" baseline="0" dirty="0"/>
                        <a:t> </a:t>
                      </a:r>
                      <a:r>
                        <a:rPr lang="en-US" sz="3200" baseline="0" dirty="0" err="1"/>
                        <a:t>với</a:t>
                      </a:r>
                      <a:r>
                        <a:rPr lang="en-US" sz="3200" baseline="0" dirty="0"/>
                        <a:t> </a:t>
                      </a:r>
                      <a:r>
                        <a:rPr lang="en-US" sz="3200" baseline="0" dirty="0" err="1"/>
                        <a:t>Cicot</a:t>
                      </a:r>
                      <a:r>
                        <a:rPr lang="en-US" sz="3200" baseline="0" dirty="0"/>
                        <a:t> </a:t>
                      </a:r>
                      <a:endParaRPr lang="en-US" sz="3200" dirty="0"/>
                    </a:p>
                  </a:txBody>
                  <a:tcPr/>
                </a:tc>
                <a:extLst>
                  <a:ext uri="{0D108BD9-81ED-4DB2-BD59-A6C34878D82A}">
                    <a16:rowId xmlns:a16="http://schemas.microsoft.com/office/drawing/2014/main" val="329742082"/>
                  </a:ext>
                </a:extLst>
              </a:tr>
            </a:tbl>
          </a:graphicData>
        </a:graphic>
      </p:graphicFrame>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14627" r="14819" b="13279"/>
          <a:stretch/>
        </p:blipFill>
        <p:spPr>
          <a:xfrm>
            <a:off x="3962400" y="6134100"/>
            <a:ext cx="1548051" cy="1937844"/>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2880" y="4501972"/>
            <a:ext cx="1572952" cy="1538305"/>
          </a:xfrm>
          <a:prstGeom prst="rect">
            <a:avLst/>
          </a:prstGeom>
        </p:spPr>
      </p:pic>
      <p:pic>
        <p:nvPicPr>
          <p:cNvPr id="3" name="Picture 2"/>
          <p:cNvPicPr>
            <a:picLocks noChangeAspect="1"/>
          </p:cNvPicPr>
          <p:nvPr/>
        </p:nvPicPr>
        <p:blipFill rotWithShape="1">
          <a:blip r:embed="rId9">
            <a:extLst>
              <a:ext uri="{28A0092B-C50C-407E-A947-70E740481C1C}">
                <a14:useLocalDpi xmlns:a14="http://schemas.microsoft.com/office/drawing/2010/main" val="0"/>
              </a:ext>
            </a:extLst>
          </a:blip>
          <a:srcRect l="15170" r="15011"/>
          <a:stretch/>
        </p:blipFill>
        <p:spPr>
          <a:xfrm>
            <a:off x="4118033" y="8567138"/>
            <a:ext cx="1447799" cy="1379933"/>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78339" y="2500697"/>
            <a:ext cx="1517571" cy="1851437"/>
          </a:xfrm>
          <a:prstGeom prst="rect">
            <a:avLst/>
          </a:prstGeom>
        </p:spPr>
      </p:pic>
    </p:spTree>
    <p:extLst>
      <p:ext uri="{BB962C8B-B14F-4D97-AF65-F5344CB8AC3E}">
        <p14:creationId xmlns:p14="http://schemas.microsoft.com/office/powerpoint/2010/main" val="14504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5"/>
            <a:stretch>
              <a:fillRect/>
            </a:stretch>
          </a:blipFill>
        </p:spPr>
        <p:txBody>
          <a:bodyPr/>
          <a:lstStyle/>
          <a:p>
            <a:endParaRPr lang="en-US"/>
          </a:p>
        </p:txBody>
      </p:sp>
      <p:sp>
        <p:nvSpPr>
          <p:cNvPr id="22" name="Freeform 22"/>
          <p:cNvSpPr/>
          <p:nvPr/>
        </p:nvSpPr>
        <p:spPr>
          <a:xfrm>
            <a:off x="17145000" y="2880297"/>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5"/>
            <a:stretch>
              <a:fillRect/>
            </a:stretch>
          </a:blipFill>
        </p:spPr>
        <p:txBody>
          <a:bodyPr/>
          <a:lstStyle/>
          <a:p>
            <a:endParaRPr lang="en-US"/>
          </a:p>
        </p:txBody>
      </p:sp>
      <p:sp>
        <p:nvSpPr>
          <p:cNvPr id="27" name="Freeform 27"/>
          <p:cNvSpPr/>
          <p:nvPr/>
        </p:nvSpPr>
        <p:spPr>
          <a:xfrm>
            <a:off x="-857914" y="3310098"/>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8" name="Group 19"/>
          <p:cNvGrpSpPr/>
          <p:nvPr/>
        </p:nvGrpSpPr>
        <p:grpSpPr>
          <a:xfrm>
            <a:off x="179973" y="53961"/>
            <a:ext cx="1354295" cy="1354295"/>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t="-644" b="-644"/>
              </a:stretch>
            </a:blipFill>
          </p:spPr>
          <p:txBody>
            <a:bodyPr/>
            <a:lstStyle/>
            <a:p>
              <a:endParaRPr lang="en-US"/>
            </a:p>
          </p:txBody>
        </p:sp>
      </p:grpSp>
      <p:sp>
        <p:nvSpPr>
          <p:cNvPr id="30" name="Freeform 17"/>
          <p:cNvSpPr/>
          <p:nvPr/>
        </p:nvSpPr>
        <p:spPr>
          <a:xfrm>
            <a:off x="15830980" y="913588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7"/>
            <a:stretch>
              <a:fillRect/>
            </a:stretch>
          </a:blipFill>
        </p:spPr>
        <p:txBody>
          <a:bodyPr/>
          <a:lstStyle/>
          <a:p>
            <a:endParaRPr lang="en-US"/>
          </a:p>
        </p:txBody>
      </p:sp>
      <p:sp>
        <p:nvSpPr>
          <p:cNvPr id="31" name="TextBox 30">
            <a:extLst>
              <a:ext uri="{FF2B5EF4-FFF2-40B4-BE49-F238E27FC236}">
                <a16:creationId xmlns:a16="http://schemas.microsoft.com/office/drawing/2014/main" id="{3AE10727-3AFC-35F7-6C46-D931A7477F40}"/>
              </a:ext>
            </a:extLst>
          </p:cNvPr>
          <p:cNvSpPr txBox="1"/>
          <p:nvPr/>
        </p:nvSpPr>
        <p:spPr>
          <a:xfrm>
            <a:off x="3200400" y="1786815"/>
            <a:ext cx="5513294" cy="923330"/>
          </a:xfrm>
          <a:prstGeom prst="rect">
            <a:avLst/>
          </a:prstGeom>
          <a:noFill/>
        </p:spPr>
        <p:txBody>
          <a:bodyPr wrap="square">
            <a:spAutoFit/>
          </a:bodyPr>
          <a:lstStyle/>
          <a:p>
            <a:pPr algn="ctr"/>
            <a:br>
              <a:rPr lang="en-US" sz="2700" dirty="0"/>
            </a:br>
            <a:endParaRPr lang="en-US" sz="2700" dirty="0"/>
          </a:p>
        </p:txBody>
      </p:sp>
      <p:sp>
        <p:nvSpPr>
          <p:cNvPr id="15" name="Rectangle 14"/>
          <p:cNvSpPr/>
          <p:nvPr/>
        </p:nvSpPr>
        <p:spPr>
          <a:xfrm>
            <a:off x="3048000" y="493242"/>
            <a:ext cx="1099521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959411">
              <a:spcBef>
                <a:spcPct val="20000"/>
              </a:spcBef>
              <a:buClr>
                <a:schemeClr val="tx1"/>
              </a:buClr>
            </a:pPr>
            <a:r>
              <a:rPr lang="en-US" sz="3200" b="1" dirty="0" err="1">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Khu</a:t>
            </a:r>
            <a:r>
              <a:rPr lang="en-US" sz="3200" b="1" dirty="0">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 </a:t>
            </a:r>
            <a:r>
              <a:rPr lang="en-US" sz="3200" b="1" dirty="0" err="1">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vực</a:t>
            </a:r>
            <a:r>
              <a:rPr lang="en-US" sz="3200" b="1" dirty="0">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 </a:t>
            </a:r>
            <a:r>
              <a:rPr lang="en-US" sz="3200" b="1" dirty="0" err="1">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Trung</a:t>
            </a:r>
            <a:r>
              <a:rPr lang="en-US" sz="3200" b="1" dirty="0">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 </a:t>
            </a:r>
            <a:r>
              <a:rPr lang="en-US" sz="3200" b="1" dirty="0" err="1">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Đông</a:t>
            </a:r>
            <a:endParaRPr lang="en-US" sz="32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graphicFrame>
        <p:nvGraphicFramePr>
          <p:cNvPr id="13" name="Content Placeholder 4"/>
          <p:cNvGraphicFramePr>
            <a:graphicFrameLocks/>
          </p:cNvGraphicFramePr>
          <p:nvPr>
            <p:extLst>
              <p:ext uri="{D42A27DB-BD31-4B8C-83A1-F6EECF244321}">
                <p14:modId xmlns:p14="http://schemas.microsoft.com/office/powerpoint/2010/main" val="1572944861"/>
              </p:ext>
            </p:extLst>
          </p:nvPr>
        </p:nvGraphicFramePr>
        <p:xfrm>
          <a:off x="99390" y="1562099"/>
          <a:ext cx="17655209" cy="8273846"/>
        </p:xfrm>
        <a:graphic>
          <a:graphicData uri="http://schemas.openxmlformats.org/drawingml/2006/table">
            <a:tbl>
              <a:tblPr firstRow="1" bandRow="1">
                <a:tableStyleId>{93296810-A885-4BE3-A3E7-6D5BEEA58F35}</a:tableStyleId>
              </a:tblPr>
              <a:tblGrid>
                <a:gridCol w="2651466">
                  <a:extLst>
                    <a:ext uri="{9D8B030D-6E8A-4147-A177-3AD203B41FA5}">
                      <a16:colId xmlns:a16="http://schemas.microsoft.com/office/drawing/2014/main" val="1720731587"/>
                    </a:ext>
                  </a:extLst>
                </a:gridCol>
                <a:gridCol w="2673123">
                  <a:extLst>
                    <a:ext uri="{9D8B030D-6E8A-4147-A177-3AD203B41FA5}">
                      <a16:colId xmlns:a16="http://schemas.microsoft.com/office/drawing/2014/main" val="3844140214"/>
                    </a:ext>
                  </a:extLst>
                </a:gridCol>
                <a:gridCol w="4446037">
                  <a:extLst>
                    <a:ext uri="{9D8B030D-6E8A-4147-A177-3AD203B41FA5}">
                      <a16:colId xmlns:a16="http://schemas.microsoft.com/office/drawing/2014/main" val="1594045024"/>
                    </a:ext>
                  </a:extLst>
                </a:gridCol>
                <a:gridCol w="4988984">
                  <a:extLst>
                    <a:ext uri="{9D8B030D-6E8A-4147-A177-3AD203B41FA5}">
                      <a16:colId xmlns:a16="http://schemas.microsoft.com/office/drawing/2014/main" val="3648064913"/>
                    </a:ext>
                  </a:extLst>
                </a:gridCol>
                <a:gridCol w="2895599">
                  <a:extLst>
                    <a:ext uri="{9D8B030D-6E8A-4147-A177-3AD203B41FA5}">
                      <a16:colId xmlns:a16="http://schemas.microsoft.com/office/drawing/2014/main" val="2162253366"/>
                    </a:ext>
                  </a:extLst>
                </a:gridCol>
              </a:tblGrid>
              <a:tr h="1725562">
                <a:tc>
                  <a:txBody>
                    <a:bodyPr/>
                    <a:lstStyle/>
                    <a:p>
                      <a:r>
                        <a:rPr lang="en-US" sz="2800" dirty="0" err="1"/>
                        <a:t>Quốc</a:t>
                      </a:r>
                      <a:r>
                        <a:rPr lang="en-US" sz="2800" baseline="0" dirty="0"/>
                        <a:t> </a:t>
                      </a:r>
                      <a:r>
                        <a:rPr lang="en-US" sz="2800" baseline="0" dirty="0" err="1"/>
                        <a:t>gia</a:t>
                      </a:r>
                      <a:endParaRPr lang="en-US" sz="2800" dirty="0"/>
                    </a:p>
                  </a:txBody>
                  <a:tcPr/>
                </a:tc>
                <a:tc>
                  <a:txBody>
                    <a:bodyPr/>
                    <a:lstStyle/>
                    <a:p>
                      <a:r>
                        <a:rPr lang="en-US" sz="2800" dirty="0" err="1"/>
                        <a:t>Cơ</a:t>
                      </a:r>
                      <a:r>
                        <a:rPr lang="en-US" sz="2800" baseline="0" dirty="0"/>
                        <a:t> </a:t>
                      </a:r>
                      <a:r>
                        <a:rPr lang="en-US" sz="2800" baseline="0" dirty="0" err="1"/>
                        <a:t>quan</a:t>
                      </a:r>
                      <a:r>
                        <a:rPr lang="en-US" sz="2800" baseline="0" dirty="0"/>
                        <a:t> </a:t>
                      </a:r>
                      <a:r>
                        <a:rPr lang="en-US" sz="2800" baseline="0" dirty="0" err="1"/>
                        <a:t>quản</a:t>
                      </a:r>
                      <a:r>
                        <a:rPr lang="en-US" sz="2800" baseline="0" dirty="0"/>
                        <a:t> </a:t>
                      </a:r>
                      <a:r>
                        <a:rPr lang="en-US" sz="2800" baseline="0" dirty="0" err="1"/>
                        <a:t>lý</a:t>
                      </a:r>
                      <a:r>
                        <a:rPr lang="en-US" sz="2800" baseline="0" dirty="0"/>
                        <a:t> Halal </a:t>
                      </a:r>
                      <a:endParaRPr lang="en-US" sz="2800" dirty="0"/>
                    </a:p>
                  </a:txBody>
                  <a:tcPr/>
                </a:tc>
                <a:tc>
                  <a:txBody>
                    <a:bodyPr/>
                    <a:lstStyle/>
                    <a:p>
                      <a:r>
                        <a:rPr lang="en-US" sz="2800" dirty="0" err="1"/>
                        <a:t>Quy</a:t>
                      </a:r>
                      <a:r>
                        <a:rPr lang="en-US" sz="2800" dirty="0"/>
                        <a:t> </a:t>
                      </a:r>
                      <a:r>
                        <a:rPr lang="en-US" sz="2800" dirty="0" err="1"/>
                        <a:t>định</a:t>
                      </a:r>
                      <a:r>
                        <a:rPr lang="en-US" sz="2800" baseline="0" dirty="0"/>
                        <a:t> </a:t>
                      </a:r>
                      <a:r>
                        <a:rPr lang="en-US" sz="2800" baseline="0" dirty="0" err="1"/>
                        <a:t>về</a:t>
                      </a:r>
                      <a:r>
                        <a:rPr lang="en-US" sz="2800" baseline="0" dirty="0"/>
                        <a:t> Halal </a:t>
                      </a:r>
                      <a:r>
                        <a:rPr lang="en-US" sz="2800" baseline="0" dirty="0" err="1"/>
                        <a:t>đối</a:t>
                      </a:r>
                      <a:r>
                        <a:rPr lang="en-US" sz="2800" baseline="0" dirty="0"/>
                        <a:t> </a:t>
                      </a:r>
                      <a:r>
                        <a:rPr lang="en-US" sz="2800" baseline="0" dirty="0" err="1"/>
                        <a:t>với</a:t>
                      </a:r>
                      <a:r>
                        <a:rPr lang="en-US" sz="2800" baseline="0" dirty="0"/>
                        <a:t> </a:t>
                      </a:r>
                      <a:r>
                        <a:rPr lang="en-US" sz="2800" baseline="0" dirty="0" err="1"/>
                        <a:t>thực</a:t>
                      </a:r>
                      <a:r>
                        <a:rPr lang="en-US" sz="2800" baseline="0" dirty="0"/>
                        <a:t> </a:t>
                      </a:r>
                      <a:r>
                        <a:rPr lang="en-US" sz="2800" baseline="0" dirty="0" err="1"/>
                        <a:t>phẩm</a:t>
                      </a:r>
                      <a:r>
                        <a:rPr lang="en-US" sz="2800" baseline="0" dirty="0"/>
                        <a:t> </a:t>
                      </a:r>
                      <a:r>
                        <a:rPr lang="en-US" sz="2800" baseline="0" dirty="0" err="1"/>
                        <a:t>nhập</a:t>
                      </a:r>
                      <a:r>
                        <a:rPr lang="en-US" sz="2800" baseline="0" dirty="0"/>
                        <a:t> </a:t>
                      </a:r>
                      <a:r>
                        <a:rPr lang="en-US" sz="2800" baseline="0" dirty="0" err="1"/>
                        <a:t>khẩu</a:t>
                      </a:r>
                      <a:endParaRPr lang="en-US" sz="2800" dirty="0"/>
                    </a:p>
                  </a:txBody>
                  <a:tcPr/>
                </a:tc>
                <a:tc>
                  <a:txBody>
                    <a:bodyPr/>
                    <a:lstStyle/>
                    <a:p>
                      <a:r>
                        <a:rPr lang="en-US" sz="2800" dirty="0" err="1"/>
                        <a:t>Quy</a:t>
                      </a:r>
                      <a:r>
                        <a:rPr lang="en-US" sz="2800" dirty="0"/>
                        <a:t> </a:t>
                      </a:r>
                      <a:r>
                        <a:rPr lang="en-US" sz="2800" dirty="0" err="1"/>
                        <a:t>định</a:t>
                      </a:r>
                      <a:r>
                        <a:rPr lang="en-US" sz="2800" baseline="0" dirty="0"/>
                        <a:t> logo Halal</a:t>
                      </a:r>
                      <a:endParaRPr lang="en-US" sz="2800" dirty="0"/>
                    </a:p>
                  </a:txBody>
                  <a:tcPr/>
                </a:tc>
                <a:tc>
                  <a:txBody>
                    <a:bodyPr/>
                    <a:lstStyle/>
                    <a:p>
                      <a:r>
                        <a:rPr lang="en-US" sz="2800" dirty="0" err="1"/>
                        <a:t>Quy</a:t>
                      </a:r>
                      <a:r>
                        <a:rPr lang="en-US" sz="2800" dirty="0"/>
                        <a:t> </a:t>
                      </a:r>
                      <a:r>
                        <a:rPr lang="en-US" sz="2800" dirty="0" err="1"/>
                        <a:t>định</a:t>
                      </a:r>
                      <a:r>
                        <a:rPr lang="en-US" sz="2800" baseline="0" dirty="0"/>
                        <a:t> </a:t>
                      </a:r>
                      <a:r>
                        <a:rPr lang="en-US" sz="2800" baseline="0" dirty="0" err="1"/>
                        <a:t>đối</a:t>
                      </a:r>
                      <a:r>
                        <a:rPr lang="en-US" sz="2800" baseline="0" dirty="0"/>
                        <a:t> </a:t>
                      </a:r>
                      <a:r>
                        <a:rPr lang="en-US" sz="2800" baseline="0" dirty="0" err="1"/>
                        <a:t>với</a:t>
                      </a:r>
                      <a:r>
                        <a:rPr lang="en-US" sz="2800" baseline="0" dirty="0"/>
                        <a:t> </a:t>
                      </a:r>
                      <a:r>
                        <a:rPr lang="en-US" sz="2800" baseline="0" dirty="0" err="1"/>
                        <a:t>tổ</a:t>
                      </a:r>
                      <a:r>
                        <a:rPr lang="en-US" sz="2800" baseline="0" dirty="0"/>
                        <a:t> </a:t>
                      </a:r>
                      <a:r>
                        <a:rPr lang="en-US" sz="2800" baseline="0" dirty="0" err="1"/>
                        <a:t>chức</a:t>
                      </a:r>
                      <a:r>
                        <a:rPr lang="en-US" sz="2800" baseline="0" dirty="0"/>
                        <a:t> </a:t>
                      </a:r>
                      <a:r>
                        <a:rPr lang="en-US" sz="2800" baseline="0" dirty="0" err="1"/>
                        <a:t>chứng</a:t>
                      </a:r>
                      <a:r>
                        <a:rPr lang="en-US" sz="2800" baseline="0" dirty="0"/>
                        <a:t> </a:t>
                      </a:r>
                      <a:r>
                        <a:rPr lang="en-US" sz="2800" baseline="0" dirty="0" err="1"/>
                        <a:t>nhận</a:t>
                      </a:r>
                      <a:r>
                        <a:rPr lang="en-US" sz="2800" baseline="0" dirty="0"/>
                        <a:t> Halal</a:t>
                      </a:r>
                      <a:endParaRPr lang="en-US" sz="2800" dirty="0"/>
                    </a:p>
                  </a:txBody>
                  <a:tcPr/>
                </a:tc>
                <a:extLst>
                  <a:ext uri="{0D108BD9-81ED-4DB2-BD59-A6C34878D82A}">
                    <a16:rowId xmlns:a16="http://schemas.microsoft.com/office/drawing/2014/main" val="3337365120"/>
                  </a:ext>
                </a:extLst>
              </a:tr>
              <a:tr h="2123767">
                <a:tc>
                  <a:txBody>
                    <a:bodyPr/>
                    <a:lstStyle/>
                    <a:p>
                      <a:pPr algn="just"/>
                      <a:r>
                        <a:rPr lang="en-US" sz="2800" b="1" dirty="0"/>
                        <a:t>Gulf Cooperation Council </a:t>
                      </a:r>
                    </a:p>
                    <a:p>
                      <a:pPr algn="just"/>
                      <a:r>
                        <a:rPr lang="en-US" sz="2800" b="1" dirty="0"/>
                        <a:t>(GCC)</a:t>
                      </a:r>
                      <a:endParaRPr lang="en-US" sz="2800" b="1" dirty="0">
                        <a:solidFill>
                          <a:srgbClr val="FF0000"/>
                        </a:solidFill>
                      </a:endParaRPr>
                    </a:p>
                  </a:txBody>
                  <a:tcPr/>
                </a:tc>
                <a:tc>
                  <a:txBody>
                    <a:bodyPr/>
                    <a:lstStyle/>
                    <a:p>
                      <a:r>
                        <a:rPr lang="en-US" sz="2000" b="1" i="0" u="none" strike="noStrike" kern="1200" dirty="0">
                          <a:solidFill>
                            <a:schemeClr val="tx1"/>
                          </a:solidFill>
                          <a:effectLst/>
                          <a:latin typeface="+mn-lt"/>
                          <a:ea typeface="+mn-ea"/>
                          <a:cs typeface="+mn-cs"/>
                        </a:rPr>
                        <a:t>Gulf Accreditation Center – GAC </a:t>
                      </a:r>
                      <a:endParaRPr lang="en-US" sz="2000" dirty="0"/>
                    </a:p>
                  </a:txBody>
                  <a:tcPr/>
                </a:tc>
                <a:tc rowSpan="4">
                  <a:txBody>
                    <a:bodyPr/>
                    <a:lstStyle/>
                    <a:p>
                      <a:r>
                        <a:rPr lang="en-US" sz="2800" dirty="0" err="1"/>
                        <a:t>Tự</a:t>
                      </a:r>
                      <a:r>
                        <a:rPr lang="en-US" sz="2800" baseline="0" dirty="0"/>
                        <a:t> </a:t>
                      </a:r>
                      <a:r>
                        <a:rPr lang="en-US" sz="2800" baseline="0" dirty="0" err="1"/>
                        <a:t>nguyện</a:t>
                      </a:r>
                      <a:r>
                        <a:rPr lang="en-US" sz="2800" baseline="0" dirty="0"/>
                        <a:t>, </a:t>
                      </a:r>
                      <a:r>
                        <a:rPr lang="en-US" sz="2800" baseline="0" dirty="0" err="1"/>
                        <a:t>Chỉ</a:t>
                      </a:r>
                      <a:r>
                        <a:rPr lang="en-US" sz="2800" baseline="0" dirty="0"/>
                        <a:t> </a:t>
                      </a:r>
                      <a:r>
                        <a:rPr lang="en-US" sz="2800" baseline="0" dirty="0" err="1"/>
                        <a:t>bắt</a:t>
                      </a:r>
                      <a:r>
                        <a:rPr lang="en-US" sz="2800" baseline="0" dirty="0"/>
                        <a:t> </a:t>
                      </a:r>
                      <a:r>
                        <a:rPr lang="en-US" sz="2800" baseline="0" dirty="0" err="1"/>
                        <a:t>buộc</a:t>
                      </a:r>
                      <a:r>
                        <a:rPr lang="en-US" sz="2800" baseline="0" dirty="0"/>
                        <a:t> </a:t>
                      </a:r>
                      <a:r>
                        <a:rPr lang="en-US" sz="2800" baseline="0" dirty="0" err="1"/>
                        <a:t>đối</a:t>
                      </a:r>
                      <a:r>
                        <a:rPr lang="en-US" sz="2800" baseline="0" dirty="0"/>
                        <a:t> </a:t>
                      </a:r>
                      <a:r>
                        <a:rPr lang="en-US" sz="2800" baseline="0" dirty="0" err="1"/>
                        <a:t>với</a:t>
                      </a:r>
                      <a:r>
                        <a:rPr lang="en-US" sz="2800" baseline="0" dirty="0"/>
                        <a:t> </a:t>
                      </a:r>
                      <a:r>
                        <a:rPr lang="en-US" sz="2800" baseline="0" dirty="0" err="1"/>
                        <a:t>các</a:t>
                      </a:r>
                      <a:r>
                        <a:rPr lang="en-US" sz="2800" baseline="0" dirty="0"/>
                        <a:t> </a:t>
                      </a:r>
                      <a:r>
                        <a:rPr lang="en-US" sz="2800" baseline="0" dirty="0" err="1"/>
                        <a:t>sản</a:t>
                      </a:r>
                      <a:r>
                        <a:rPr lang="en-US" sz="2800" baseline="0" dirty="0"/>
                        <a:t> </a:t>
                      </a:r>
                      <a:r>
                        <a:rPr lang="en-US" sz="2800" baseline="0" dirty="0" err="1"/>
                        <a:t>phẩm</a:t>
                      </a:r>
                      <a:r>
                        <a:rPr lang="en-US" sz="2800" baseline="0" dirty="0"/>
                        <a:t> </a:t>
                      </a:r>
                      <a:r>
                        <a:rPr lang="en-US" sz="2800" baseline="0" dirty="0" err="1"/>
                        <a:t>thịt</a:t>
                      </a:r>
                      <a:r>
                        <a:rPr lang="en-US" sz="2800" baseline="0" dirty="0"/>
                        <a:t> </a:t>
                      </a:r>
                      <a:r>
                        <a:rPr lang="en-US" sz="2800" baseline="0" dirty="0" err="1"/>
                        <a:t>động</a:t>
                      </a:r>
                      <a:r>
                        <a:rPr lang="en-US" sz="2800" baseline="0" dirty="0"/>
                        <a:t> </a:t>
                      </a:r>
                      <a:r>
                        <a:rPr lang="en-US" sz="2800" baseline="0" dirty="0" err="1"/>
                        <a:t>vật</a:t>
                      </a:r>
                      <a:r>
                        <a:rPr lang="en-US" sz="2800" baseline="0" dirty="0"/>
                        <a:t>, </a:t>
                      </a:r>
                      <a:r>
                        <a:rPr lang="en-US" sz="2800" baseline="0" dirty="0" err="1"/>
                        <a:t>các</a:t>
                      </a:r>
                      <a:r>
                        <a:rPr lang="en-US" sz="2800" baseline="0" dirty="0"/>
                        <a:t> </a:t>
                      </a:r>
                      <a:r>
                        <a:rPr lang="en-US" sz="2800" baseline="0" dirty="0" err="1"/>
                        <a:t>sản</a:t>
                      </a:r>
                      <a:r>
                        <a:rPr lang="en-US" sz="2800" baseline="0" dirty="0"/>
                        <a:t> </a:t>
                      </a:r>
                      <a:r>
                        <a:rPr lang="en-US" sz="2800" baseline="0" dirty="0" err="1"/>
                        <a:t>phẩm</a:t>
                      </a:r>
                      <a:r>
                        <a:rPr lang="en-US" sz="2800" baseline="0" dirty="0"/>
                        <a:t> </a:t>
                      </a:r>
                      <a:r>
                        <a:rPr lang="en-US" sz="2800" baseline="0" dirty="0" err="1"/>
                        <a:t>có</a:t>
                      </a:r>
                      <a:r>
                        <a:rPr lang="en-US" sz="2800" baseline="0" dirty="0"/>
                        <a:t> </a:t>
                      </a:r>
                      <a:r>
                        <a:rPr lang="en-US" sz="2800" baseline="0" dirty="0" err="1"/>
                        <a:t>thành</a:t>
                      </a:r>
                      <a:r>
                        <a:rPr lang="en-US" sz="2800" baseline="0" dirty="0"/>
                        <a:t> </a:t>
                      </a:r>
                      <a:r>
                        <a:rPr lang="en-US" sz="2800" baseline="0" dirty="0" err="1"/>
                        <a:t>phần</a:t>
                      </a:r>
                      <a:r>
                        <a:rPr lang="en-US" sz="2800" baseline="0" dirty="0"/>
                        <a:t> </a:t>
                      </a:r>
                      <a:r>
                        <a:rPr lang="en-US" sz="2800" baseline="0" dirty="0" err="1"/>
                        <a:t>và</a:t>
                      </a:r>
                      <a:r>
                        <a:rPr lang="en-US" sz="2800" baseline="0" dirty="0"/>
                        <a:t> </a:t>
                      </a:r>
                      <a:r>
                        <a:rPr lang="en-US" sz="2800" baseline="0" dirty="0" err="1"/>
                        <a:t>nguồn</a:t>
                      </a:r>
                      <a:r>
                        <a:rPr lang="en-US" sz="2800" baseline="0" dirty="0"/>
                        <a:t> </a:t>
                      </a:r>
                      <a:r>
                        <a:rPr lang="en-US" sz="2800" baseline="0" dirty="0" err="1"/>
                        <a:t>gốc</a:t>
                      </a:r>
                      <a:r>
                        <a:rPr lang="en-US" sz="2800" baseline="0" dirty="0"/>
                        <a:t> </a:t>
                      </a:r>
                      <a:r>
                        <a:rPr lang="en-US" sz="2800" baseline="0" dirty="0" err="1"/>
                        <a:t>động</a:t>
                      </a:r>
                      <a:r>
                        <a:rPr lang="en-US" sz="2800" baseline="0" dirty="0"/>
                        <a:t> </a:t>
                      </a:r>
                      <a:r>
                        <a:rPr lang="en-US" sz="2800" baseline="0" dirty="0" err="1"/>
                        <a:t>vật</a:t>
                      </a:r>
                      <a:r>
                        <a:rPr lang="en-US" sz="2800" baseline="0" dirty="0"/>
                        <a:t>.</a:t>
                      </a:r>
                    </a:p>
                    <a:p>
                      <a:r>
                        <a:rPr lang="en-US" sz="2800" baseline="0" dirty="0"/>
                        <a:t> </a:t>
                      </a:r>
                      <a:r>
                        <a:rPr lang="en-US" sz="2800" baseline="0" dirty="0" err="1"/>
                        <a:t>Tuy</a:t>
                      </a:r>
                      <a:r>
                        <a:rPr lang="en-US" sz="2800" baseline="0" dirty="0"/>
                        <a:t> </a:t>
                      </a:r>
                      <a:r>
                        <a:rPr lang="en-US" sz="2800" baseline="0" dirty="0" err="1"/>
                        <a:t>nhiên</a:t>
                      </a:r>
                      <a:r>
                        <a:rPr lang="en-US" sz="2800" baseline="0" dirty="0"/>
                        <a:t> </a:t>
                      </a:r>
                      <a:r>
                        <a:rPr lang="en-US" sz="2800" baseline="0" dirty="0" err="1"/>
                        <a:t>đa</a:t>
                      </a:r>
                      <a:r>
                        <a:rPr lang="en-US" sz="2800" baseline="0" dirty="0"/>
                        <a:t> </a:t>
                      </a:r>
                      <a:r>
                        <a:rPr lang="en-US" sz="2800" baseline="0" dirty="0" err="1"/>
                        <a:t>số</a:t>
                      </a:r>
                      <a:r>
                        <a:rPr lang="en-US" sz="2800" baseline="0" dirty="0"/>
                        <a:t> </a:t>
                      </a:r>
                      <a:r>
                        <a:rPr lang="en-US" sz="2800" baseline="0" dirty="0" err="1"/>
                        <a:t>các</a:t>
                      </a:r>
                      <a:r>
                        <a:rPr lang="en-US" sz="2800" baseline="0" dirty="0"/>
                        <a:t> </a:t>
                      </a:r>
                      <a:r>
                        <a:rPr lang="en-US" sz="2800" baseline="0" dirty="0" err="1"/>
                        <a:t>sản</a:t>
                      </a:r>
                      <a:r>
                        <a:rPr lang="en-US" sz="2800" baseline="0" dirty="0"/>
                        <a:t> </a:t>
                      </a:r>
                      <a:r>
                        <a:rPr lang="en-US" sz="2800" baseline="0" dirty="0" err="1"/>
                        <a:t>phẩm</a:t>
                      </a:r>
                      <a:r>
                        <a:rPr lang="en-US" sz="2800" baseline="0" dirty="0"/>
                        <a:t> </a:t>
                      </a:r>
                      <a:r>
                        <a:rPr lang="en-US" sz="2800" baseline="0" dirty="0" err="1"/>
                        <a:t>Thực</a:t>
                      </a:r>
                      <a:r>
                        <a:rPr lang="en-US" sz="2800" baseline="0" dirty="0"/>
                        <a:t> </a:t>
                      </a:r>
                      <a:r>
                        <a:rPr lang="en-US" sz="2800" baseline="0" dirty="0" err="1"/>
                        <a:t>phẩm</a:t>
                      </a:r>
                      <a:r>
                        <a:rPr lang="en-US" sz="2800" baseline="0" dirty="0"/>
                        <a:t> </a:t>
                      </a:r>
                      <a:r>
                        <a:rPr lang="en-US" sz="2800" baseline="0" dirty="0" err="1"/>
                        <a:t>chế</a:t>
                      </a:r>
                      <a:r>
                        <a:rPr lang="en-US" sz="2800" baseline="0" dirty="0"/>
                        <a:t> </a:t>
                      </a:r>
                      <a:r>
                        <a:rPr lang="en-US" sz="2800" baseline="0" dirty="0" err="1"/>
                        <a:t>biến</a:t>
                      </a:r>
                      <a:r>
                        <a:rPr lang="en-US" sz="2800" baseline="0" dirty="0"/>
                        <a:t> </a:t>
                      </a:r>
                      <a:r>
                        <a:rPr lang="en-US" sz="2800" baseline="0" dirty="0" err="1"/>
                        <a:t>đều</a:t>
                      </a:r>
                      <a:r>
                        <a:rPr lang="en-US" sz="2800" baseline="0" dirty="0"/>
                        <a:t> </a:t>
                      </a:r>
                      <a:r>
                        <a:rPr lang="en-US" sz="2800" baseline="0" dirty="0" err="1"/>
                        <a:t>được</a:t>
                      </a:r>
                      <a:r>
                        <a:rPr lang="en-US" sz="2800" baseline="0" dirty="0"/>
                        <a:t> </a:t>
                      </a:r>
                      <a:r>
                        <a:rPr lang="en-US" sz="2800" baseline="0" dirty="0" err="1"/>
                        <a:t>yêu</a:t>
                      </a:r>
                      <a:r>
                        <a:rPr lang="en-US" sz="2800" baseline="0" dirty="0"/>
                        <a:t> </a:t>
                      </a:r>
                      <a:r>
                        <a:rPr lang="en-US" sz="2800" baseline="0" dirty="0" err="1"/>
                        <a:t>cầu</a:t>
                      </a:r>
                      <a:r>
                        <a:rPr lang="en-US" sz="2800" baseline="0" dirty="0"/>
                        <a:t>.</a:t>
                      </a:r>
                    </a:p>
                    <a:p>
                      <a:r>
                        <a:rPr lang="en-US" sz="2800" baseline="0" dirty="0"/>
                        <a:t> </a:t>
                      </a:r>
                      <a:r>
                        <a:rPr lang="en-US" sz="2800" baseline="0" dirty="0" err="1"/>
                        <a:t>Các</a:t>
                      </a:r>
                      <a:r>
                        <a:rPr lang="en-US" sz="2800" baseline="0" dirty="0"/>
                        <a:t> </a:t>
                      </a:r>
                      <a:r>
                        <a:rPr lang="en-US" sz="2800" baseline="0" dirty="0" err="1"/>
                        <a:t>sản</a:t>
                      </a:r>
                      <a:r>
                        <a:rPr lang="en-US" sz="2800" baseline="0" dirty="0"/>
                        <a:t> </a:t>
                      </a:r>
                      <a:r>
                        <a:rPr lang="en-US" sz="2800" baseline="0" dirty="0" err="1"/>
                        <a:t>phẩm</a:t>
                      </a:r>
                      <a:r>
                        <a:rPr lang="en-US" sz="2800" baseline="0" dirty="0"/>
                        <a:t> </a:t>
                      </a:r>
                      <a:r>
                        <a:rPr lang="en-US" sz="2800" baseline="0" dirty="0" err="1"/>
                        <a:t>có</a:t>
                      </a:r>
                      <a:r>
                        <a:rPr lang="en-US" sz="2800" baseline="0" dirty="0"/>
                        <a:t> </a:t>
                      </a:r>
                      <a:r>
                        <a:rPr lang="en-US" sz="2800" baseline="0" dirty="0" err="1"/>
                        <a:t>thể</a:t>
                      </a:r>
                      <a:r>
                        <a:rPr lang="en-US" sz="2800" baseline="0" dirty="0"/>
                        <a:t> </a:t>
                      </a:r>
                      <a:r>
                        <a:rPr lang="en-US" sz="2800" baseline="0" dirty="0" err="1"/>
                        <a:t>hiện</a:t>
                      </a:r>
                      <a:r>
                        <a:rPr lang="en-US" sz="2800" baseline="0" dirty="0"/>
                        <a:t> </a:t>
                      </a:r>
                      <a:r>
                        <a:rPr lang="en-US" sz="2800" baseline="0" dirty="0" err="1"/>
                        <a:t>là</a:t>
                      </a:r>
                      <a:r>
                        <a:rPr lang="en-US" sz="2800" baseline="0" dirty="0"/>
                        <a:t> Halal </a:t>
                      </a:r>
                      <a:r>
                        <a:rPr lang="en-US" sz="2800" baseline="0" dirty="0" err="1"/>
                        <a:t>hoặc</a:t>
                      </a:r>
                      <a:r>
                        <a:rPr lang="en-US" sz="2800" baseline="0" dirty="0"/>
                        <a:t> in logo Halal</a:t>
                      </a:r>
                      <a:endParaRPr lang="en-US" sz="2800" dirty="0"/>
                    </a:p>
                  </a:txBody>
                  <a:tcPr/>
                </a:tc>
                <a:tc>
                  <a:txBody>
                    <a:bodyPr/>
                    <a:lstStyle/>
                    <a:p>
                      <a:r>
                        <a:rPr lang="en-US" sz="2800" dirty="0" err="1"/>
                        <a:t>Tuỳ</a:t>
                      </a:r>
                      <a:r>
                        <a:rPr lang="en-US" sz="2800" baseline="0" dirty="0"/>
                        <a:t> </a:t>
                      </a:r>
                      <a:r>
                        <a:rPr lang="en-US" sz="2800" baseline="0" dirty="0" err="1"/>
                        <a:t>quốc</a:t>
                      </a:r>
                      <a:r>
                        <a:rPr lang="en-US" sz="2800" baseline="0" dirty="0"/>
                        <a:t> </a:t>
                      </a:r>
                      <a:r>
                        <a:rPr lang="en-US" sz="2800" baseline="0" dirty="0" err="1"/>
                        <a:t>gia</a:t>
                      </a:r>
                      <a:endParaRPr lang="en-US" sz="2800" dirty="0"/>
                    </a:p>
                  </a:txBody>
                  <a:tcPr/>
                </a:tc>
                <a:tc>
                  <a:txBody>
                    <a:bodyPr/>
                    <a:lstStyle/>
                    <a:p>
                      <a:r>
                        <a:rPr lang="en-US" sz="2800" dirty="0" err="1"/>
                        <a:t>Đăng</a:t>
                      </a:r>
                      <a:r>
                        <a:rPr lang="en-US" sz="2800" baseline="0" dirty="0"/>
                        <a:t> </a:t>
                      </a:r>
                      <a:r>
                        <a:rPr lang="en-US" sz="2800" baseline="0" dirty="0" err="1"/>
                        <a:t>ký</a:t>
                      </a:r>
                      <a:r>
                        <a:rPr lang="en-US" sz="2800" baseline="0" dirty="0"/>
                        <a:t> </a:t>
                      </a:r>
                      <a:r>
                        <a:rPr lang="en-US" sz="2800" baseline="0" dirty="0" err="1"/>
                        <a:t>với</a:t>
                      </a:r>
                      <a:r>
                        <a:rPr lang="en-US" sz="2800" baseline="0" dirty="0"/>
                        <a:t> GAC</a:t>
                      </a:r>
                      <a:endParaRPr lang="en-US" sz="2800" dirty="0"/>
                    </a:p>
                  </a:txBody>
                  <a:tcPr/>
                </a:tc>
                <a:extLst>
                  <a:ext uri="{0D108BD9-81ED-4DB2-BD59-A6C34878D82A}">
                    <a16:rowId xmlns:a16="http://schemas.microsoft.com/office/drawing/2014/main" val="927116953"/>
                  </a:ext>
                </a:extLst>
              </a:tr>
              <a:tr h="1327355">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800" b="1" dirty="0"/>
                        <a:t>UAE (GCC)</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2800" b="1" dirty="0">
                        <a:solidFill>
                          <a:srgbClr val="FF0000"/>
                        </a:solidFill>
                      </a:endParaRPr>
                    </a:p>
                  </a:txBody>
                  <a:tcPr/>
                </a:tc>
                <a:tc>
                  <a:txBody>
                    <a:bodyPr/>
                    <a:lstStyle/>
                    <a:p>
                      <a:r>
                        <a:rPr lang="en-US" sz="2800" dirty="0" err="1"/>
                        <a:t>MoIAT</a:t>
                      </a:r>
                      <a:endParaRPr lang="en-US" sz="2800" dirty="0"/>
                    </a:p>
                  </a:txBody>
                  <a:tcPr/>
                </a:tc>
                <a:tc vMerge="1">
                  <a:txBody>
                    <a:bodyPr/>
                    <a:lstStyle/>
                    <a:p>
                      <a:endParaRPr lang="en-US" dirty="0"/>
                    </a:p>
                  </a:txBody>
                  <a:tcPr/>
                </a:tc>
                <a:tc>
                  <a:txBody>
                    <a:bodyPr/>
                    <a:lstStyle/>
                    <a:p>
                      <a:r>
                        <a:rPr lang="en-US" sz="2800" dirty="0" err="1"/>
                        <a:t>Đăng</a:t>
                      </a:r>
                      <a:r>
                        <a:rPr lang="en-US" sz="2800" baseline="0" dirty="0"/>
                        <a:t> </a:t>
                      </a:r>
                      <a:r>
                        <a:rPr lang="en-US" sz="2800" baseline="0" dirty="0" err="1"/>
                        <a:t>ký</a:t>
                      </a:r>
                      <a:r>
                        <a:rPr lang="en-US" sz="2800" baseline="0" dirty="0"/>
                        <a:t> </a:t>
                      </a:r>
                      <a:r>
                        <a:rPr lang="en-US" sz="2800" baseline="0" dirty="0" err="1"/>
                        <a:t>để</a:t>
                      </a:r>
                      <a:r>
                        <a:rPr lang="en-US" sz="2800" baseline="0" dirty="0"/>
                        <a:t> </a:t>
                      </a:r>
                      <a:r>
                        <a:rPr lang="en-US" sz="2800" baseline="0" dirty="0" err="1"/>
                        <a:t>sử</a:t>
                      </a:r>
                      <a:r>
                        <a:rPr lang="en-US" sz="2800" baseline="0" dirty="0"/>
                        <a:t> </a:t>
                      </a:r>
                      <a:r>
                        <a:rPr lang="en-US" sz="2800" baseline="0" dirty="0" err="1"/>
                        <a:t>dụng</a:t>
                      </a:r>
                      <a:r>
                        <a:rPr lang="en-US" sz="2800" baseline="0" dirty="0"/>
                        <a:t> logo Halal </a:t>
                      </a:r>
                      <a:r>
                        <a:rPr lang="en-US" sz="2800" baseline="0" dirty="0" err="1"/>
                        <a:t>của</a:t>
                      </a:r>
                      <a:r>
                        <a:rPr lang="en-US" sz="2800" baseline="0" dirty="0"/>
                        <a:t> UAE</a:t>
                      </a:r>
                      <a:endParaRPr lang="en-US" sz="2800" dirty="0"/>
                    </a:p>
                  </a:txBody>
                  <a:tcPr/>
                </a:tc>
                <a:tc>
                  <a:txBody>
                    <a:bodyPr/>
                    <a:lstStyle/>
                    <a:p>
                      <a:r>
                        <a:rPr lang="en-US" sz="2800" dirty="0" err="1"/>
                        <a:t>Đăng</a:t>
                      </a:r>
                      <a:r>
                        <a:rPr lang="en-US" sz="2800" baseline="0" dirty="0"/>
                        <a:t> </a:t>
                      </a:r>
                      <a:r>
                        <a:rPr lang="en-US" sz="2800" baseline="0" dirty="0" err="1"/>
                        <a:t>ký</a:t>
                      </a:r>
                      <a:r>
                        <a:rPr lang="en-US" sz="2800" baseline="0" dirty="0"/>
                        <a:t> </a:t>
                      </a:r>
                      <a:r>
                        <a:rPr lang="en-US" sz="2800" baseline="0" dirty="0" err="1"/>
                        <a:t>với</a:t>
                      </a:r>
                      <a:r>
                        <a:rPr lang="en-US" sz="2800" baseline="0" dirty="0"/>
                        <a:t> </a:t>
                      </a:r>
                      <a:r>
                        <a:rPr lang="en-US" sz="2800" baseline="0" dirty="0" err="1"/>
                        <a:t>MoIAT</a:t>
                      </a:r>
                      <a:endParaRPr lang="en-US" sz="2800" dirty="0"/>
                    </a:p>
                  </a:txBody>
                  <a:tcPr/>
                </a:tc>
                <a:extLst>
                  <a:ext uri="{0D108BD9-81ED-4DB2-BD59-A6C34878D82A}">
                    <a16:rowId xmlns:a16="http://schemas.microsoft.com/office/drawing/2014/main" val="2260884927"/>
                  </a:ext>
                </a:extLst>
              </a:tr>
              <a:tr h="172556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800" b="1" dirty="0"/>
                        <a:t>Ả</a:t>
                      </a:r>
                      <a:r>
                        <a:rPr lang="en-US" sz="2800" b="1" baseline="0" dirty="0"/>
                        <a:t> </a:t>
                      </a:r>
                      <a:r>
                        <a:rPr lang="en-US" sz="2800" b="1" baseline="0" dirty="0" err="1"/>
                        <a:t>Rập</a:t>
                      </a:r>
                      <a:r>
                        <a:rPr lang="en-US" sz="2800" b="1" baseline="0" dirty="0"/>
                        <a:t> Saudi (GCC)</a:t>
                      </a:r>
                      <a:endParaRPr lang="en-US" sz="2800" b="1" dirty="0"/>
                    </a:p>
                    <a:p>
                      <a:pPr algn="just"/>
                      <a:endParaRPr lang="en-US" sz="2800" b="1"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vMerge="1">
                  <a:txBody>
                    <a:bodyPr/>
                    <a:lstStyle/>
                    <a:p>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800" dirty="0" err="1"/>
                        <a:t>Đăng</a:t>
                      </a:r>
                      <a:r>
                        <a:rPr lang="en-US" sz="2800" baseline="0" dirty="0"/>
                        <a:t> </a:t>
                      </a:r>
                      <a:r>
                        <a:rPr lang="en-US" sz="2800" baseline="0" dirty="0" err="1"/>
                        <a:t>ký</a:t>
                      </a:r>
                      <a:r>
                        <a:rPr lang="en-US" sz="2800" baseline="0" dirty="0"/>
                        <a:t> </a:t>
                      </a:r>
                      <a:r>
                        <a:rPr lang="en-US" sz="2800" baseline="0" dirty="0" err="1"/>
                        <a:t>để</a:t>
                      </a:r>
                      <a:r>
                        <a:rPr lang="en-US" sz="2800" baseline="0" dirty="0"/>
                        <a:t> </a:t>
                      </a:r>
                      <a:r>
                        <a:rPr lang="en-US" sz="2800" baseline="0" dirty="0" err="1"/>
                        <a:t>sử</a:t>
                      </a:r>
                      <a:r>
                        <a:rPr lang="en-US" sz="2800" baseline="0" dirty="0"/>
                        <a:t> </a:t>
                      </a:r>
                      <a:r>
                        <a:rPr lang="en-US" sz="2800" baseline="0" dirty="0" err="1"/>
                        <a:t>dụng</a:t>
                      </a:r>
                      <a:r>
                        <a:rPr lang="en-US" sz="2800" baseline="0" dirty="0"/>
                        <a:t> logo Halal Ả </a:t>
                      </a:r>
                      <a:r>
                        <a:rPr lang="en-US" sz="2800" baseline="0" dirty="0" err="1"/>
                        <a:t>rập</a:t>
                      </a:r>
                      <a:r>
                        <a:rPr lang="en-US" sz="2800" baseline="0" dirty="0"/>
                        <a:t> Saudi</a:t>
                      </a:r>
                      <a:endParaRPr lang="en-US" sz="2800" dirty="0"/>
                    </a:p>
                  </a:txBody>
                  <a:tcPr/>
                </a:tc>
                <a:tc>
                  <a:txBody>
                    <a:bodyPr/>
                    <a:lstStyle/>
                    <a:p>
                      <a:r>
                        <a:rPr lang="en-US" sz="2800" dirty="0" err="1"/>
                        <a:t>Đăng</a:t>
                      </a:r>
                      <a:r>
                        <a:rPr lang="en-US" sz="2800" baseline="0" dirty="0"/>
                        <a:t> </a:t>
                      </a:r>
                      <a:r>
                        <a:rPr lang="en-US" sz="2800" baseline="0" dirty="0" err="1"/>
                        <a:t>ký</a:t>
                      </a:r>
                      <a:r>
                        <a:rPr lang="en-US" sz="2800" baseline="0" dirty="0"/>
                        <a:t> </a:t>
                      </a:r>
                      <a:r>
                        <a:rPr lang="en-US" sz="2800" baseline="0" dirty="0" err="1"/>
                        <a:t>với</a:t>
                      </a:r>
                      <a:r>
                        <a:rPr lang="en-US" sz="2800" baseline="0" dirty="0"/>
                        <a:t> Saudi Halal center.</a:t>
                      </a:r>
                    </a:p>
                    <a:p>
                      <a:r>
                        <a:rPr lang="en-US" sz="2800" baseline="0" dirty="0"/>
                        <a:t>VN </a:t>
                      </a:r>
                      <a:r>
                        <a:rPr lang="en-US" sz="2800" baseline="0" dirty="0" err="1"/>
                        <a:t>chưa</a:t>
                      </a:r>
                      <a:r>
                        <a:rPr lang="en-US" sz="2800" baseline="0" dirty="0"/>
                        <a:t> </a:t>
                      </a:r>
                      <a:r>
                        <a:rPr lang="en-US" sz="2800" baseline="0" dirty="0" err="1"/>
                        <a:t>có</a:t>
                      </a:r>
                      <a:r>
                        <a:rPr lang="en-US" sz="2800" baseline="0" dirty="0"/>
                        <a:t> </a:t>
                      </a:r>
                      <a:endParaRPr lang="en-US" sz="2800" dirty="0"/>
                    </a:p>
                  </a:txBody>
                  <a:tcPr/>
                </a:tc>
                <a:extLst>
                  <a:ext uri="{0D108BD9-81ED-4DB2-BD59-A6C34878D82A}">
                    <a16:rowId xmlns:a16="http://schemas.microsoft.com/office/drawing/2014/main" val="4291684769"/>
                  </a:ext>
                </a:extLst>
              </a:tr>
              <a:tr h="1327355">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800" b="1" dirty="0" err="1"/>
                        <a:t>Thổ</a:t>
                      </a:r>
                      <a:r>
                        <a:rPr lang="en-US" sz="2800" b="1" baseline="0" dirty="0"/>
                        <a:t> </a:t>
                      </a:r>
                      <a:r>
                        <a:rPr lang="en-US" sz="2800" b="1" baseline="0" dirty="0" err="1"/>
                        <a:t>Nhĩ</a:t>
                      </a:r>
                      <a:r>
                        <a:rPr lang="en-US" sz="2800" b="1" baseline="0" dirty="0"/>
                        <a:t> </a:t>
                      </a:r>
                      <a:r>
                        <a:rPr lang="en-US" sz="2800" b="1" baseline="0" dirty="0" err="1"/>
                        <a:t>Kỳ</a:t>
                      </a:r>
                      <a:endParaRPr lang="en-US" sz="2800" b="1" dirty="0"/>
                    </a:p>
                    <a:p>
                      <a:pPr algn="just"/>
                      <a:endParaRPr lang="en-US" sz="2800" b="1" dirty="0">
                        <a:solidFill>
                          <a:srgbClr val="FF0000"/>
                        </a:solidFill>
                      </a:endParaRPr>
                    </a:p>
                  </a:txBody>
                  <a:tcPr/>
                </a:tc>
                <a:tc>
                  <a:txBody>
                    <a:bodyPr/>
                    <a:lstStyle/>
                    <a:p>
                      <a:r>
                        <a:rPr lang="en-US" sz="2800" kern="1200" dirty="0">
                          <a:effectLst/>
                        </a:rPr>
                        <a:t>Halal Accreditation Agency (HAK)</a:t>
                      </a:r>
                      <a:endParaRPr lang="en-US" sz="2800" dirty="0"/>
                    </a:p>
                  </a:txBody>
                  <a:tcPr/>
                </a:tc>
                <a:tc vMerge="1">
                  <a:txBody>
                    <a:bodyPr/>
                    <a:lstStyle/>
                    <a:p>
                      <a:endParaRPr lang="en-US" dirty="0"/>
                    </a:p>
                  </a:txBody>
                  <a:tcPr/>
                </a:tc>
                <a:tc>
                  <a:txBody>
                    <a:bodyPr/>
                    <a:lstStyle/>
                    <a:p>
                      <a:r>
                        <a:rPr lang="en-US" sz="2800" dirty="0"/>
                        <a:t>In</a:t>
                      </a:r>
                      <a:r>
                        <a:rPr lang="en-US" sz="2800" baseline="0" dirty="0"/>
                        <a:t> logo </a:t>
                      </a:r>
                      <a:r>
                        <a:rPr lang="en-US" sz="2800" baseline="0" dirty="0" err="1"/>
                        <a:t>tổ</a:t>
                      </a:r>
                      <a:r>
                        <a:rPr lang="en-US" sz="2800" baseline="0" dirty="0"/>
                        <a:t> </a:t>
                      </a:r>
                      <a:r>
                        <a:rPr lang="en-US" sz="2800" baseline="0" dirty="0" err="1"/>
                        <a:t>chức</a:t>
                      </a:r>
                      <a:r>
                        <a:rPr lang="en-US" sz="2800" baseline="0" dirty="0"/>
                        <a:t> </a:t>
                      </a:r>
                      <a:r>
                        <a:rPr lang="en-US" sz="2800" baseline="0" dirty="0" err="1"/>
                        <a:t>chứng</a:t>
                      </a:r>
                      <a:r>
                        <a:rPr lang="en-US" sz="2800" baseline="0" dirty="0"/>
                        <a:t> </a:t>
                      </a:r>
                      <a:r>
                        <a:rPr lang="en-US" sz="2800" baseline="0" dirty="0" err="1"/>
                        <a:t>nhận</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err="1"/>
                        <a:t>Đăng</a:t>
                      </a:r>
                      <a:r>
                        <a:rPr lang="en-US" sz="2800" baseline="0" dirty="0"/>
                        <a:t> </a:t>
                      </a:r>
                      <a:r>
                        <a:rPr lang="en-US" sz="2800" baseline="0" dirty="0" err="1"/>
                        <a:t>ký</a:t>
                      </a:r>
                      <a:r>
                        <a:rPr lang="en-US" sz="2800" baseline="0" dirty="0"/>
                        <a:t> </a:t>
                      </a:r>
                      <a:r>
                        <a:rPr lang="en-US" sz="2800" baseline="0" dirty="0" err="1"/>
                        <a:t>với</a:t>
                      </a:r>
                      <a:r>
                        <a:rPr lang="en-US" sz="2800" baseline="0" dirty="0"/>
                        <a:t> HAK</a:t>
                      </a:r>
                      <a:endParaRPr lang="en-US" sz="2800" dirty="0"/>
                    </a:p>
                    <a:p>
                      <a:r>
                        <a:rPr lang="en-US" sz="2800" baseline="0" dirty="0"/>
                        <a:t>VN </a:t>
                      </a:r>
                      <a:r>
                        <a:rPr lang="en-US" sz="2800" baseline="0" dirty="0" err="1"/>
                        <a:t>chưa</a:t>
                      </a:r>
                      <a:r>
                        <a:rPr lang="en-US" sz="2800" baseline="0" dirty="0"/>
                        <a:t> </a:t>
                      </a:r>
                      <a:r>
                        <a:rPr lang="en-US" sz="2800" baseline="0" dirty="0" err="1"/>
                        <a:t>có</a:t>
                      </a:r>
                      <a:r>
                        <a:rPr lang="en-US" sz="2800" baseline="0" dirty="0"/>
                        <a:t> </a:t>
                      </a:r>
                      <a:endParaRPr lang="en-US" sz="2800" dirty="0"/>
                    </a:p>
                  </a:txBody>
                  <a:tcPr/>
                </a:tc>
                <a:extLst>
                  <a:ext uri="{0D108BD9-81ED-4DB2-BD59-A6C34878D82A}">
                    <a16:rowId xmlns:a16="http://schemas.microsoft.com/office/drawing/2014/main" val="2548048970"/>
                  </a:ext>
                </a:extLst>
              </a:tr>
            </a:tbl>
          </a:graphicData>
        </a:graphic>
      </p:graphicFrame>
      <p:pic>
        <p:nvPicPr>
          <p:cNvPr id="17" name="Picture 16"/>
          <p:cNvPicPr>
            <a:picLocks noChangeAspect="1"/>
          </p:cNvPicPr>
          <p:nvPr/>
        </p:nvPicPr>
        <p:blipFill rotWithShape="1">
          <a:blip r:embed="rId8">
            <a:extLst>
              <a:ext uri="{28A0092B-C50C-407E-A947-70E740481C1C}">
                <a14:useLocalDpi xmlns:a14="http://schemas.microsoft.com/office/drawing/2010/main" val="0"/>
              </a:ext>
            </a:extLst>
          </a:blip>
          <a:srcRect l="18060" t="1464" r="14838" b="-1464"/>
          <a:stretch/>
        </p:blipFill>
        <p:spPr>
          <a:xfrm>
            <a:off x="3973820" y="5524500"/>
            <a:ext cx="1380986" cy="1109737"/>
          </a:xfrm>
          <a:prstGeom prst="rect">
            <a:avLst/>
          </a:prstGeom>
        </p:spPr>
      </p:pic>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l="30303" t="4041" r="31818" b="11110"/>
          <a:stretch/>
        </p:blipFill>
        <p:spPr>
          <a:xfrm>
            <a:off x="4151719" y="3843660"/>
            <a:ext cx="1203087" cy="15158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9464" y="7223760"/>
            <a:ext cx="2828712" cy="1149165"/>
          </a:xfrm>
          <a:prstGeom prst="rect">
            <a:avLst/>
          </a:prstGeom>
        </p:spPr>
      </p:pic>
    </p:spTree>
    <p:extLst>
      <p:ext uri="{BB962C8B-B14F-4D97-AF65-F5344CB8AC3E}">
        <p14:creationId xmlns:p14="http://schemas.microsoft.com/office/powerpoint/2010/main" val="1105047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3BB683">
                <a:alpha val="100000"/>
              </a:srgbClr>
            </a:gs>
          </a:gsLst>
          <a:lin ang="0"/>
        </a:gradFill>
        <a:effectLst/>
      </p:bgPr>
    </p:bg>
    <p:spTree>
      <p:nvGrpSpPr>
        <p:cNvPr id="1" name=""/>
        <p:cNvGrpSpPr/>
        <p:nvPr/>
      </p:nvGrpSpPr>
      <p:grpSpPr>
        <a:xfrm>
          <a:off x="0" y="0"/>
          <a:ext cx="0" cy="0"/>
          <a:chOff x="0" y="0"/>
          <a:chExt cx="0" cy="0"/>
        </a:xfrm>
      </p:grpSpPr>
      <p:sp>
        <p:nvSpPr>
          <p:cNvPr id="4" name="TextBox 4"/>
          <p:cNvSpPr txBox="1"/>
          <p:nvPr/>
        </p:nvSpPr>
        <p:spPr>
          <a:xfrm>
            <a:off x="-1208957" y="-618563"/>
            <a:ext cx="20705915" cy="2026819"/>
          </a:xfrm>
          <a:prstGeom prst="rect">
            <a:avLst/>
          </a:prstGeom>
        </p:spPr>
        <p:txBody>
          <a:bodyPr lIns="50800" tIns="50800" rIns="50800" bIns="50800" rtlCol="0" anchor="ctr"/>
          <a:lstStyle/>
          <a:p>
            <a:pPr algn="ctr">
              <a:lnSpc>
                <a:spcPts val="2800"/>
              </a:lnSpc>
            </a:pPr>
            <a:endParaRPr/>
          </a:p>
        </p:txBody>
      </p:sp>
      <p:sp>
        <p:nvSpPr>
          <p:cNvPr id="8" name="Freeform 8"/>
          <p:cNvSpPr/>
          <p:nvPr/>
        </p:nvSpPr>
        <p:spPr>
          <a:xfrm>
            <a:off x="17430086" y="6634237"/>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a:xfrm>
            <a:off x="-228600" y="448142"/>
            <a:ext cx="15613026" cy="1193800"/>
          </a:xfrm>
          <a:prstGeom prst="rect">
            <a:avLst/>
          </a:prstGeom>
        </p:spPr>
        <p:txBody>
          <a:bodyPr lIns="0" tIns="0" rIns="0" bIns="0" rtlCol="0" anchor="t">
            <a:spAutoFit/>
          </a:bodyPr>
          <a:lstStyle/>
          <a:p>
            <a:pPr lvl="0" algn="ctr">
              <a:lnSpc>
                <a:spcPts val="9799"/>
              </a:lnSpc>
              <a:spcBef>
                <a:spcPct val="0"/>
              </a:spcBef>
            </a:pPr>
            <a:r>
              <a:rPr lang="en-US" sz="6999" b="1" dirty="0" err="1">
                <a:solidFill>
                  <a:srgbClr val="FFFFFF"/>
                </a:solidFill>
                <a:latin typeface="TT Interphases Bold"/>
                <a:ea typeface="TT Interphases Bold"/>
                <a:cs typeface="TT Interphases Bold"/>
                <a:sym typeface="TT Interphases Bold"/>
              </a:rPr>
              <a:t>Hiểu</a:t>
            </a:r>
            <a:r>
              <a:rPr lang="en-US" sz="6999" b="1" dirty="0">
                <a:solidFill>
                  <a:srgbClr val="FFFFFF"/>
                </a:solidFill>
                <a:latin typeface="TT Interphases Bold"/>
                <a:ea typeface="TT Interphases Bold"/>
                <a:cs typeface="TT Interphases Bold"/>
                <a:sym typeface="TT Interphases Bold"/>
              </a:rPr>
              <a:t> </a:t>
            </a:r>
            <a:r>
              <a:rPr lang="en-US" sz="6999" b="1" dirty="0" err="1">
                <a:solidFill>
                  <a:srgbClr val="FFFFFF"/>
                </a:solidFill>
                <a:latin typeface="TT Interphases Bold"/>
                <a:ea typeface="TT Interphases Bold"/>
                <a:cs typeface="TT Interphases Bold"/>
                <a:sym typeface="TT Interphases Bold"/>
              </a:rPr>
              <a:t>về</a:t>
            </a:r>
            <a:r>
              <a:rPr lang="en-US" sz="6999" b="1" dirty="0">
                <a:solidFill>
                  <a:srgbClr val="FFFFFF"/>
                </a:solidFill>
                <a:latin typeface="TT Interphases Bold"/>
                <a:ea typeface="TT Interphases Bold"/>
                <a:cs typeface="TT Interphases Bold"/>
                <a:sym typeface="TT Interphases Bold"/>
              </a:rPr>
              <a:t> Halal</a:t>
            </a:r>
            <a:endParaRPr lang="en-US" sz="6999" b="1" u="none" strike="noStrike" dirty="0">
              <a:solidFill>
                <a:srgbClr val="FFFFFF"/>
              </a:solidFill>
              <a:latin typeface="TT Interphases Bold"/>
              <a:ea typeface="TT Interphases Bold"/>
              <a:cs typeface="TT Interphases Bold"/>
              <a:sym typeface="TT Interphases Bold"/>
            </a:endParaRPr>
          </a:p>
        </p:txBody>
      </p:sp>
      <p:sp>
        <p:nvSpPr>
          <p:cNvPr id="20" name="Freeform 20"/>
          <p:cNvSpPr/>
          <p:nvPr/>
        </p:nvSpPr>
        <p:spPr>
          <a:xfrm>
            <a:off x="-727794" y="8540801"/>
            <a:ext cx="1455588" cy="2218039"/>
          </a:xfrm>
          <a:custGeom>
            <a:avLst/>
            <a:gdLst/>
            <a:ahLst/>
            <a:cxnLst/>
            <a:rect l="l" t="t" r="r" b="b"/>
            <a:pathLst>
              <a:path w="1455588" h="2218039">
                <a:moveTo>
                  <a:pt x="0" y="0"/>
                </a:moveTo>
                <a:lnTo>
                  <a:pt x="1455588" y="0"/>
                </a:lnTo>
                <a:lnTo>
                  <a:pt x="1455588" y="2218039"/>
                </a:lnTo>
                <a:lnTo>
                  <a:pt x="0" y="2218039"/>
                </a:lnTo>
                <a:lnTo>
                  <a:pt x="0" y="0"/>
                </a:lnTo>
                <a:close/>
              </a:path>
            </a:pathLst>
          </a:custGeom>
          <a:blipFill>
            <a:blip r:embed="rId4"/>
            <a:stretch>
              <a:fillRect/>
            </a:stretch>
          </a:blipFill>
        </p:spPr>
        <p:txBody>
          <a:bodyPr/>
          <a:lstStyle/>
          <a:p>
            <a:endParaRPr lang="en-US"/>
          </a:p>
        </p:txBody>
      </p:sp>
      <p:sp>
        <p:nvSpPr>
          <p:cNvPr id="22" name="Freeform 22"/>
          <p:cNvSpPr/>
          <p:nvPr/>
        </p:nvSpPr>
        <p:spPr>
          <a:xfrm>
            <a:off x="17145000" y="2880297"/>
            <a:ext cx="1455588" cy="2218039"/>
          </a:xfrm>
          <a:custGeom>
            <a:avLst/>
            <a:gdLst/>
            <a:ahLst/>
            <a:cxnLst/>
            <a:rect l="l" t="t" r="r" b="b"/>
            <a:pathLst>
              <a:path w="1455588" h="2218039">
                <a:moveTo>
                  <a:pt x="0" y="0"/>
                </a:moveTo>
                <a:lnTo>
                  <a:pt x="1455588" y="0"/>
                </a:lnTo>
                <a:lnTo>
                  <a:pt x="1455588" y="2218038"/>
                </a:lnTo>
                <a:lnTo>
                  <a:pt x="0" y="2218038"/>
                </a:lnTo>
                <a:lnTo>
                  <a:pt x="0" y="0"/>
                </a:lnTo>
                <a:close/>
              </a:path>
            </a:pathLst>
          </a:custGeom>
          <a:blipFill>
            <a:blip r:embed="rId4"/>
            <a:stretch>
              <a:fillRect/>
            </a:stretch>
          </a:blipFill>
        </p:spPr>
        <p:txBody>
          <a:bodyPr/>
          <a:lstStyle/>
          <a:p>
            <a:endParaRPr lang="en-US"/>
          </a:p>
        </p:txBody>
      </p:sp>
      <p:sp>
        <p:nvSpPr>
          <p:cNvPr id="27" name="Freeform 27"/>
          <p:cNvSpPr/>
          <p:nvPr/>
        </p:nvSpPr>
        <p:spPr>
          <a:xfrm>
            <a:off x="-857914" y="3310098"/>
            <a:ext cx="1715828" cy="1715828"/>
          </a:xfrm>
          <a:custGeom>
            <a:avLst/>
            <a:gdLst/>
            <a:ahLst/>
            <a:cxnLst/>
            <a:rect l="l" t="t" r="r" b="b"/>
            <a:pathLst>
              <a:path w="1715828" h="1715828">
                <a:moveTo>
                  <a:pt x="0" y="0"/>
                </a:moveTo>
                <a:lnTo>
                  <a:pt x="1715828" y="0"/>
                </a:lnTo>
                <a:lnTo>
                  <a:pt x="1715828" y="1715828"/>
                </a:lnTo>
                <a:lnTo>
                  <a:pt x="0" y="171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8" name="Group 19"/>
          <p:cNvGrpSpPr/>
          <p:nvPr/>
        </p:nvGrpSpPr>
        <p:grpSpPr>
          <a:xfrm>
            <a:off x="179973" y="53961"/>
            <a:ext cx="1354295" cy="1354295"/>
            <a:chOff x="0" y="0"/>
            <a:chExt cx="812800" cy="812800"/>
          </a:xfrm>
        </p:grpSpPr>
        <p:sp>
          <p:nvSpPr>
            <p:cNvPr id="29"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644" b="-644"/>
              </a:stretch>
            </a:blipFill>
          </p:spPr>
          <p:txBody>
            <a:bodyPr/>
            <a:lstStyle/>
            <a:p>
              <a:endParaRPr lang="en-US"/>
            </a:p>
          </p:txBody>
        </p:sp>
      </p:grpSp>
      <p:sp>
        <p:nvSpPr>
          <p:cNvPr id="30" name="Freeform 17"/>
          <p:cNvSpPr/>
          <p:nvPr/>
        </p:nvSpPr>
        <p:spPr>
          <a:xfrm>
            <a:off x="15830980" y="9135885"/>
            <a:ext cx="2489499" cy="1313211"/>
          </a:xfrm>
          <a:custGeom>
            <a:avLst/>
            <a:gdLst/>
            <a:ahLst/>
            <a:cxnLst/>
            <a:rect l="l" t="t" r="r" b="b"/>
            <a:pathLst>
              <a:path w="2489499" h="1313211">
                <a:moveTo>
                  <a:pt x="0" y="0"/>
                </a:moveTo>
                <a:lnTo>
                  <a:pt x="2489499" y="0"/>
                </a:lnTo>
                <a:lnTo>
                  <a:pt x="2489499" y="1313210"/>
                </a:lnTo>
                <a:lnTo>
                  <a:pt x="0" y="1313210"/>
                </a:lnTo>
                <a:lnTo>
                  <a:pt x="0" y="0"/>
                </a:lnTo>
                <a:close/>
              </a:path>
            </a:pathLst>
          </a:custGeom>
          <a:blipFill>
            <a:blip r:embed="rId6"/>
            <a:stretch>
              <a:fillRect/>
            </a:stretch>
          </a:blipFill>
        </p:spPr>
        <p:txBody>
          <a:bodyPr/>
          <a:lstStyle/>
          <a:p>
            <a:endParaRPr lang="en-US"/>
          </a:p>
        </p:txBody>
      </p:sp>
      <p:sp>
        <p:nvSpPr>
          <p:cNvPr id="31" name="TextBox 30">
            <a:extLst>
              <a:ext uri="{FF2B5EF4-FFF2-40B4-BE49-F238E27FC236}">
                <a16:creationId xmlns:a16="http://schemas.microsoft.com/office/drawing/2014/main" id="{3AE10727-3AFC-35F7-6C46-D931A7477F40}"/>
              </a:ext>
            </a:extLst>
          </p:cNvPr>
          <p:cNvSpPr txBox="1"/>
          <p:nvPr/>
        </p:nvSpPr>
        <p:spPr>
          <a:xfrm>
            <a:off x="3122793" y="1435847"/>
            <a:ext cx="5513294" cy="923330"/>
          </a:xfrm>
          <a:prstGeom prst="rect">
            <a:avLst/>
          </a:prstGeom>
          <a:noFill/>
        </p:spPr>
        <p:txBody>
          <a:bodyPr wrap="square">
            <a:spAutoFit/>
          </a:bodyPr>
          <a:lstStyle/>
          <a:p>
            <a:pPr algn="ctr"/>
            <a:br>
              <a:rPr lang="en-US" sz="2700" dirty="0"/>
            </a:br>
            <a:endParaRPr lang="en-US" sz="2700" dirty="0"/>
          </a:p>
        </p:txBody>
      </p:sp>
      <p:sp>
        <p:nvSpPr>
          <p:cNvPr id="32" name="TextBox 31">
            <a:extLst>
              <a:ext uri="{FF2B5EF4-FFF2-40B4-BE49-F238E27FC236}">
                <a16:creationId xmlns:a16="http://schemas.microsoft.com/office/drawing/2014/main" id="{3607948B-43A6-0460-78B1-F106E450467A}"/>
              </a:ext>
            </a:extLst>
          </p:cNvPr>
          <p:cNvSpPr txBox="1"/>
          <p:nvPr/>
        </p:nvSpPr>
        <p:spPr>
          <a:xfrm>
            <a:off x="437085" y="2220263"/>
            <a:ext cx="9895635" cy="42819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nSpc>
                <a:spcPct val="150000"/>
              </a:lnSpc>
              <a:buFont typeface="Wingdings" panose="05000000000000000000" pitchFamily="2" charset="2"/>
              <a:buChar char="§"/>
            </a:pPr>
            <a:r>
              <a:rPr lang="vi-VN" sz="2800" dirty="0">
                <a:latin typeface="Times New Roman" panose="02020603050405020304" pitchFamily="18" charset="0"/>
                <a:cs typeface="Times New Roman" panose="02020603050405020304" pitchFamily="18" charset="0"/>
              </a:rPr>
              <a:t>100 % Đồ chay  không có nghĩa là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Halal</a:t>
            </a:r>
          </a:p>
          <a:p>
            <a:pPr marL="342900" indent="-342900">
              <a:lnSpc>
                <a:spcPct val="150000"/>
              </a:lnSpc>
              <a:buFont typeface="Wingdings" panose="05000000000000000000" pitchFamily="2" charset="2"/>
              <a:buChar char="§"/>
            </a:pPr>
            <a:r>
              <a:rPr lang="vi-VN" sz="2800" dirty="0">
                <a:latin typeface="Times New Roman" panose="02020603050405020304" pitchFamily="18" charset="0"/>
                <a:cs typeface="Times New Roman" panose="02020603050405020304" pitchFamily="18" charset="0"/>
              </a:rPr>
              <a:t>Không thịt heo, không mỡ heo không có nghĩa là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Halal</a:t>
            </a:r>
          </a:p>
          <a:p>
            <a:pPr marL="342900" indent="-342900">
              <a:lnSpc>
                <a:spcPct val="150000"/>
              </a:lnSpc>
              <a:buFont typeface="Wingdings" panose="05000000000000000000" pitchFamily="2" charset="2"/>
              <a:buChar char="§"/>
            </a:pPr>
            <a:r>
              <a:rPr lang="vi-VN" sz="2800" dirty="0">
                <a:latin typeface="Times New Roman" panose="02020603050405020304" pitchFamily="18" charset="0"/>
                <a:cs typeface="Times New Roman" panose="02020603050405020304" pitchFamily="18" charset="0"/>
              </a:rPr>
              <a:t>Sản xuất tại các nước Hồi giáo không có nghĩa là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Halal</a:t>
            </a:r>
          </a:p>
          <a:p>
            <a:pPr marL="342900" indent="-342900">
              <a:lnSpc>
                <a:spcPct val="150000"/>
              </a:lnSpc>
              <a:buFont typeface="Wingdings" panose="05000000000000000000" pitchFamily="2" charset="2"/>
              <a:buChar char="§"/>
            </a:pPr>
            <a:r>
              <a:rPr lang="vi-VN" sz="2800" dirty="0">
                <a:latin typeface="Times New Roman" panose="02020603050405020304" pitchFamily="18" charset="0"/>
                <a:cs typeface="Times New Roman" panose="02020603050405020304" pitchFamily="18" charset="0"/>
              </a:rPr>
              <a:t>Nguyên liệu viết bằng tiếng Arab không có nghĩa là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Halal</a:t>
            </a:r>
          </a:p>
          <a:p>
            <a:pPr marL="342900" indent="-342900">
              <a:lnSpc>
                <a:spcPct val="150000"/>
              </a:lnSpc>
              <a:buFont typeface="Wingdings" panose="05000000000000000000" pitchFamily="2" charset="2"/>
              <a:buChar char="§"/>
            </a:pPr>
            <a:r>
              <a:rPr lang="vi-VN" sz="2800" dirty="0">
                <a:latin typeface="Times New Roman" panose="02020603050405020304" pitchFamily="18" charset="0"/>
                <a:cs typeface="Times New Roman" panose="02020603050405020304" pitchFamily="18" charset="0"/>
              </a:rPr>
              <a:t>Sản phẩm mua từ cửa hàng của người Hồi giáo không có nghĩa là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Halal</a:t>
            </a:r>
            <a:r>
              <a:rPr lang="en-US" sz="2800" dirty="0">
                <a:latin typeface="Times New Roman" panose="02020603050405020304" pitchFamily="18" charset="0"/>
                <a:cs typeface="Times New Roman" panose="02020603050405020304" pitchFamily="18" charset="0"/>
              </a:rPr>
              <a:t>.</a:t>
            </a:r>
            <a:br>
              <a:rPr lang="vi-VN" sz="1350" dirty="0"/>
            </a:br>
            <a:endParaRPr lang="en-US" sz="1350" dirty="0"/>
          </a:p>
        </p:txBody>
      </p:sp>
      <p:pic>
        <p:nvPicPr>
          <p:cNvPr id="33" name="Picture 32">
            <a:extLst>
              <a:ext uri="{FF2B5EF4-FFF2-40B4-BE49-F238E27FC236}">
                <a16:creationId xmlns:a16="http://schemas.microsoft.com/office/drawing/2014/main" id="{FA86852B-7ED8-7271-8812-857FDD6FFACC}"/>
              </a:ext>
            </a:extLst>
          </p:cNvPr>
          <p:cNvPicPr>
            <a:picLocks noChangeAspect="1"/>
          </p:cNvPicPr>
          <p:nvPr/>
        </p:nvPicPr>
        <p:blipFill>
          <a:blip r:embed="rId7"/>
          <a:stretch>
            <a:fillRect/>
          </a:stretch>
        </p:blipFill>
        <p:spPr>
          <a:xfrm>
            <a:off x="11430000" y="5846056"/>
            <a:ext cx="6165462" cy="38283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35182" t="18079" r="35182" b="565"/>
          <a:stretch/>
        </p:blipFill>
        <p:spPr>
          <a:xfrm>
            <a:off x="9372600" y="269305"/>
            <a:ext cx="7209927" cy="3910465"/>
          </a:xfrm>
          <a:prstGeom prst="rect">
            <a:avLst/>
          </a:prstGeom>
        </p:spPr>
      </p:pic>
      <p:sp>
        <p:nvSpPr>
          <p:cNvPr id="3" name="TextBox 2"/>
          <p:cNvSpPr txBox="1"/>
          <p:nvPr/>
        </p:nvSpPr>
        <p:spPr>
          <a:xfrm>
            <a:off x="11887200" y="4375140"/>
            <a:ext cx="4695327"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err="1"/>
              <a:t>Nước</a:t>
            </a:r>
            <a:r>
              <a:rPr lang="en-US" sz="2800" b="1" dirty="0"/>
              <a:t> </a:t>
            </a:r>
            <a:r>
              <a:rPr lang="en-US" sz="2800" b="1" dirty="0" err="1"/>
              <a:t>uống</a:t>
            </a:r>
            <a:r>
              <a:rPr lang="en-US" sz="2800" b="1" dirty="0"/>
              <a:t> </a:t>
            </a:r>
            <a:r>
              <a:rPr lang="en-US" sz="2800" b="1" dirty="0" err="1"/>
              <a:t>đóng</a:t>
            </a:r>
            <a:r>
              <a:rPr lang="en-US" sz="2800" b="1" dirty="0"/>
              <a:t> chai </a:t>
            </a:r>
            <a:r>
              <a:rPr lang="en-US" sz="2800" b="1" dirty="0" err="1"/>
              <a:t>có</a:t>
            </a:r>
            <a:r>
              <a:rPr lang="en-US" sz="2800" b="1" dirty="0"/>
              <a:t> </a:t>
            </a:r>
            <a:r>
              <a:rPr lang="en-US" sz="2800" b="1" dirty="0" err="1"/>
              <a:t>cần</a:t>
            </a:r>
            <a:r>
              <a:rPr lang="en-US" sz="2800" b="1" dirty="0"/>
              <a:t> </a:t>
            </a:r>
            <a:r>
              <a:rPr lang="en-US" sz="2800" b="1" dirty="0" err="1"/>
              <a:t>Chứng</a:t>
            </a:r>
            <a:r>
              <a:rPr lang="en-US" sz="2800" b="1" dirty="0"/>
              <a:t> </a:t>
            </a:r>
            <a:r>
              <a:rPr lang="en-US" sz="2800" b="1" dirty="0" err="1"/>
              <a:t>nhận</a:t>
            </a:r>
            <a:r>
              <a:rPr lang="en-US" sz="2800" b="1" dirty="0"/>
              <a:t> Halal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2297</TotalTime>
  <Words>3023</Words>
  <Application>Microsoft Office PowerPoint</Application>
  <PresentationFormat>Custom</PresentationFormat>
  <Paragraphs>295</Paragraphs>
  <Slides>22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.VnTime</vt:lpstr>
      <vt:lpstr>Arial</vt:lpstr>
      <vt:lpstr>Bahnschrift Condensed</vt:lpstr>
      <vt:lpstr>Calibri</vt:lpstr>
      <vt:lpstr>Times New Roman</vt:lpstr>
      <vt:lpstr>TimesNewRomanPS-BoldMT</vt:lpstr>
      <vt:lpstr>TT Interphases</vt:lpstr>
      <vt:lpstr>TT Interphases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văn phòng chứng nhận halal</dc:title>
  <dc:creator>DELL</dc:creator>
  <cp:lastModifiedBy>DELL</cp:lastModifiedBy>
  <cp:revision>51</cp:revision>
  <cp:lastPrinted>2025-10-29T01:17:53Z</cp:lastPrinted>
  <dcterms:created xsi:type="dcterms:W3CDTF">2006-08-16T00:00:00Z</dcterms:created>
  <dcterms:modified xsi:type="dcterms:W3CDTF">2025-10-29T01:19:58Z</dcterms:modified>
  <dc:identifier>DAGwyZCjUbk</dc:identifier>
</cp:coreProperties>
</file>